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notesSlides/notesSlide1.xml" ContentType="application/vnd.openxmlformats-officedocument.presentationml.notesSlide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theme/themeOverride1.xml" ContentType="application/vnd.openxmlformats-officedocument.themeOverride+xml"/>
  <Override PartName="/ppt/ink/ink60.xml" ContentType="application/inkml+xml"/>
  <Override PartName="/ppt/theme/themeOverride2.xml" ContentType="application/vnd.openxmlformats-officedocument.themeOverride+xml"/>
  <Override PartName="/ppt/ink/ink61.xml" ContentType="application/inkml+xml"/>
  <Override PartName="/ppt/theme/themeOverride3.xml" ContentType="application/vnd.openxmlformats-officedocument.themeOverride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theme/themeOverride4.xml" ContentType="application/vnd.openxmlformats-officedocument.themeOverride+xml"/>
  <Override PartName="/ppt/ink/ink67.xml" ContentType="application/inkml+xml"/>
  <Override PartName="/ppt/theme/themeOverride5.xml" ContentType="application/vnd.openxmlformats-officedocument.themeOverride+xml"/>
  <Override PartName="/ppt/ink/ink68.xml" ContentType="application/inkml+xml"/>
  <Override PartName="/ppt/ink/ink69.xml" ContentType="application/inkml+xml"/>
  <Override PartName="/ppt/ink/ink70.xml" ContentType="application/inkml+xml"/>
  <Override PartName="/ppt/theme/themeOverride6.xml" ContentType="application/vnd.openxmlformats-officedocument.themeOverride+xml"/>
  <Override PartName="/ppt/ink/ink71.xml" ContentType="application/inkml+xml"/>
  <Override PartName="/ppt/ink/ink72.xml" ContentType="application/inkml+xml"/>
  <Override PartName="/ppt/theme/themeOverride7.xml" ContentType="application/vnd.openxmlformats-officedocument.themeOverride+xml"/>
  <Override PartName="/ppt/ink/ink73.xml" ContentType="application/inkml+xml"/>
  <Override PartName="/ppt/theme/themeOverride8.xml" ContentType="application/vnd.openxmlformats-officedocument.themeOverride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theme/themeOverride9.xml" ContentType="application/vnd.openxmlformats-officedocument.themeOverride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theme/themeOverride10.xml" ContentType="application/vnd.openxmlformats-officedocument.themeOverride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theme/themeOverride11.xml" ContentType="application/vnd.openxmlformats-officedocument.themeOverride+xml"/>
  <Override PartName="/ppt/ink/ink95.xml" ContentType="application/inkml+xml"/>
  <Override PartName="/ppt/theme/themeOverride12.xml" ContentType="application/vnd.openxmlformats-officedocument.themeOverride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theme/themeOverride13.xml" ContentType="application/vnd.openxmlformats-officedocument.themeOverride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theme/themeOverride14.xml" ContentType="application/vnd.openxmlformats-officedocument.themeOverride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theme/themeOverride15.xml" ContentType="application/vnd.openxmlformats-officedocument.themeOverride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theme/themeOverride16.xml" ContentType="application/vnd.openxmlformats-officedocument.themeOverride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theme/themeOverride17.xml" ContentType="application/vnd.openxmlformats-officedocument.themeOverride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0.xml" ContentType="application/vnd.openxmlformats-officedocument.themeOverride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theme/themeOverride21.xml" ContentType="application/vnd.openxmlformats-officedocument.themeOverride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theme/themeOverride22.xml" ContentType="application/vnd.openxmlformats-officedocument.themeOverride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  <p:sldMasterId id="2147483672" r:id="rId2"/>
  </p:sldMasterIdLst>
  <p:notesMasterIdLst>
    <p:notesMasterId r:id="rId39"/>
  </p:notesMasterIdLst>
  <p:sldIdLst>
    <p:sldId id="389" r:id="rId3"/>
    <p:sldId id="390" r:id="rId4"/>
    <p:sldId id="391" r:id="rId5"/>
    <p:sldId id="392" r:id="rId6"/>
    <p:sldId id="393" r:id="rId7"/>
    <p:sldId id="394" r:id="rId8"/>
    <p:sldId id="396" r:id="rId9"/>
    <p:sldId id="397" r:id="rId10"/>
    <p:sldId id="398" r:id="rId11"/>
    <p:sldId id="399" r:id="rId12"/>
    <p:sldId id="500" r:id="rId13"/>
    <p:sldId id="501" r:id="rId14"/>
    <p:sldId id="502" r:id="rId15"/>
    <p:sldId id="503" r:id="rId16"/>
    <p:sldId id="504" r:id="rId17"/>
    <p:sldId id="505" r:id="rId18"/>
    <p:sldId id="506" r:id="rId19"/>
    <p:sldId id="507" r:id="rId20"/>
    <p:sldId id="508" r:id="rId21"/>
    <p:sldId id="509" r:id="rId22"/>
    <p:sldId id="510" r:id="rId23"/>
    <p:sldId id="511" r:id="rId24"/>
    <p:sldId id="512" r:id="rId25"/>
    <p:sldId id="513" r:id="rId26"/>
    <p:sldId id="514" r:id="rId27"/>
    <p:sldId id="515" r:id="rId28"/>
    <p:sldId id="516" r:id="rId29"/>
    <p:sldId id="517" r:id="rId30"/>
    <p:sldId id="518" r:id="rId31"/>
    <p:sldId id="519" r:id="rId32"/>
    <p:sldId id="520" r:id="rId33"/>
    <p:sldId id="521" r:id="rId34"/>
    <p:sldId id="522" r:id="rId35"/>
    <p:sldId id="523" r:id="rId36"/>
    <p:sldId id="524" r:id="rId37"/>
    <p:sldId id="525" r:id="rId38"/>
  </p:sldIdLst>
  <p:sldSz cx="12192000" cy="6858000"/>
  <p:notesSz cx="6858000" cy="9144000"/>
  <p:embeddedFontLst>
    <p:embeddedFont>
      <p:font typeface="Calibri" panose="020F0502020204030204" pitchFamily="34" charset="0"/>
      <p:regular r:id="rId40"/>
      <p:bold r:id="rId41"/>
      <p:italic r:id="rId42"/>
      <p:boldItalic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FF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27" autoAdjust="0"/>
    <p:restoredTop sz="76122" autoAdjust="0"/>
  </p:normalViewPr>
  <p:slideViewPr>
    <p:cSldViewPr>
      <p:cViewPr varScale="1">
        <p:scale>
          <a:sx n="88" d="100"/>
          <a:sy n="88" d="100"/>
        </p:scale>
        <p:origin x="1560" y="7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49" d="100"/>
        <a:sy n="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3.fntdata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font" Target="fonts/font1.fntdata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4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17.96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2115 170 19,'8'-19'22,"-5"8"-3,-3 11-5,0-21-1,0 21-3,-3-20-1,3 20-1,-15-17-1,15 17 1,-21-12-3,8 12-1,-4-4-1,-1 8 1,-3 1-1,-2 7-1,-3 4-1,0 6 1,-1 5-1,1 7 0,-2 8 0,1 7 0,3 4 0,5 4-1,3-1 0,4 0 1,9-5-2,3-6 2,9-9-1,3-10 0,10-12 0,5-11 1,6-11-1,3-8 0,4-9 1,0-4-1,0-6 1,0-4 0,-2-1 0,-4-2 0,-8-1 0,-4 4 1,-7-1-1,-3 2 1,-9 2 0,-3 5 0,-4 3-1,-2 8 1,-2 2 0,2 9 0,6 9-1,-11 0-1,11 13 1,-3 6 0,3 6-1,3 7 1,1 7-1,0 5 1,1 2-1,2-2 1,1 0-1,-1-4-1,1-4 0,-3-9-1,1-4-1,-3-11-3,5 2-5,-8-14-14,0 0-16,8-10 1,-3-3-3</inkml:trace>
  <inkml:trace contextRef="#ctx0" brushRef="#br0" timeOffset="692">2490 64 22,'4'-16'39,"-4"16"-3,10-10-17,-10 10-2,15-7-5,-15 7-2,23 12-3,-8 2-2,7 11-1,0 3 0,5 12 1,1 7-3,3 8 0,-5 3 0,0 8-1,-6-1 0,-2 1 0,-6-3-1,-8-4-2,-4-3-1,-9-12-5,1 4-14,-10-12-20,-9-7 1,-7-6-3</inkml:trace>
  <inkml:trace contextRef="#ctx0" brushRef="#br0" timeOffset="1256">1707 39 22,'-3'-25'34,"3"16"-15,-6-1-2,6 10-4,-14-3-3,5 13 0,-8 2-2,-1 9-3,-4 8 2,1 11-2,-1 6-1,2 11 0,2 8 0,4 8-1,3 6-1,8 4 0,6-2 0,6 0-1,5-5-1,8-7 1,3-7-1,5-8 0,4-11 0,2-8-2,1-5-4,-10-10-22,-1-6-12,-9-3 0,-17-11-3</inkml:trace>
  <inkml:trace contextRef="#ctx0" brushRef="#br0" timeOffset="2234">1222 470 17,'0'0'19,"0"0"-2,-9-10-2,9 10-3,-19-4-1,7 4-3,-7-8 0,0 8-2,-6-6 0,-2 6 0,-5-6-2,-4 6-1,-7 0 0,-2 0 0,-7 0 0,0 3-1,-8-3 3,0 6-3,-4-2 0,2 3 0,1-2 0,2 3-1,3-4 1,3 2-1,4-2 0,5 3 0,4-2 1,7 0-1,3-1 0,6 0 1,3 2-1,7-1 0,3-5 0,11 0 0,-13 6-1,13-6 1,0 0-1,0 0 0,0 0 0,0 0 0,0 0-1,0 0 0,0 0-1,0 0-3,0 0-3,0 0-10,0 0-21,10-9 0,-10 9-3</inkml:trace>
  <inkml:trace contextRef="#ctx0" brushRef="#br0" timeOffset="2805">222 316 26,'0'0'18,"14"-7"0,-14 7-5,0 0-1,0 0-3,14 0-1,-14 0 0,0 0-2,0 0 4,0 0-4,0 0 0,0 0 1,0 0-2,0 0 0,0 0-1,-6 12-1,6-12 1,-17 14-1,6-5-1,-2 3 1,-2 0-1,-1 3 1,-1 2-2,-1 0 0,0 0 0,-1 1 0,1 0-1,0 0 1,2-3-1,2 0 1,2-4-1,1-2 0,11-9 0,-11 13 1,11-13-1,0 0 0,0 0 1,11 6-1,-11-6 0,20 0 1,-6 0-1,3 0 1,2 5-1,1-1 1,4 2-1,2 3 0,0 0 1,-1 2-1,0 2 0,0-1 1,-1 2-1,-1-2 1,-4 0 0,-1-2-1,-3-1 0,-2 0 1,-1-2-1,-3 0 0,-9-7 1,12 14-1,-12-14 0,3 14 0,-3-14 0,-3 14-1,3-14-4,0 0-9,-11 10-26,11-10-3,-9-3-1,9 3-3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17.96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2115 170 19,'8'-19'22,"-5"8"-3,-3 11-5,0-21-1,0 21-3,-3-20-1,3 20-1,-15-17-1,15 17 1,-21-12-3,8 12-1,-4-4-1,-1 8 1,-3 1-1,-2 7-1,-3 4-1,0 6 1,-1 5-1,1 7 0,-2 8 0,1 7 0,3 4 0,5 4-1,3-1 0,4 0 1,9-5-2,3-6 2,9-9-1,3-10 0,10-12 0,5-11 1,6-11-1,3-8 0,4-9 1,0-4-1,0-6 1,0-4 0,-2-1 0,-4-2 0,-8-1 0,-4 4 1,-7-1-1,-3 2 1,-9 2 0,-3 5 0,-4 3-1,-2 8 1,-2 2 0,2 9 0,6 9-1,-11 0-1,11 13 1,-3 6 0,3 6-1,3 7 1,1 7-1,0 5 1,1 2-1,2-2 1,1 0-1,-1-4-1,1-4 0,-3-9-1,1-4-1,-3-11-3,5 2-5,-8-14-14,0 0-16,8-10 1,-3-3-3</inkml:trace>
  <inkml:trace contextRef="#ctx0" brushRef="#br0" timeOffset="692">2490 64 22,'4'-16'39,"-4"16"-3,10-10-17,-10 10-2,15-7-5,-15 7-2,23 12-3,-8 2-2,7 11-1,0 3 0,5 12 1,1 7-3,3 8 0,-5 3 0,0 8-1,-6-1 0,-2 1 0,-6-3-1,-8-4-2,-4-3-1,-9-12-5,1 4-14,-10-12-20,-9-7 1,-7-6-3</inkml:trace>
  <inkml:trace contextRef="#ctx0" brushRef="#br0" timeOffset="1256">1707 39 22,'-3'-25'34,"3"16"-15,-6-1-2,6 10-4,-14-3-3,5 13 0,-8 2-2,-1 9-3,-4 8 2,1 11-2,-1 6-1,2 11 0,2 8 0,4 8-1,3 6-1,8 4 0,6-2 0,6 0-1,5-5-1,8-7 1,3-7-1,5-8 0,4-11 0,2-8-2,1-5-4,-10-10-22,-1-6-12,-9-3 0,-17-11-3</inkml:trace>
  <inkml:trace contextRef="#ctx0" brushRef="#br0" timeOffset="2234">1222 470 17,'0'0'19,"0"0"-2,-9-10-2,9 10-3,-19-4-1,7 4-3,-7-8 0,0 8-2,-6-6 0,-2 6 0,-5-6-2,-4 6-1,-7 0 0,-2 0 0,-7 0 0,0 3-1,-8-3 3,0 6-3,-4-2 0,2 3 0,1-2 0,2 3-1,3-4 1,3 2-1,4-2 0,5 3 0,4-2 1,7 0-1,3-1 0,6 0 1,3 2-1,7-1 0,3-5 0,11 0 0,-13 6-1,13-6 1,0 0-1,0 0 0,0 0 0,0 0 0,0 0-1,0 0 0,0 0-1,0 0-3,0 0-3,0 0-10,0 0-21,10-9 0,-10 9-3</inkml:trace>
  <inkml:trace contextRef="#ctx0" brushRef="#br0" timeOffset="2805">222 316 26,'0'0'18,"14"-7"0,-14 7-5,0 0-1,0 0-3,14 0-1,-14 0 0,0 0-2,0 0 4,0 0-4,0 0 0,0 0 1,0 0-2,0 0 0,0 0-1,-6 12-1,6-12 1,-17 14-1,6-5-1,-2 3 1,-2 0-1,-1 3 1,-1 2-2,-1 0 0,0 0 0,-1 1 0,1 0-1,0 0 1,2-3-1,2 0 1,2-4-1,1-2 0,11-9 0,-11 13 1,11-13-1,0 0 0,0 0 1,11 6-1,-11-6 0,20 0 1,-6 0-1,3 0 1,2 5-1,1-1 1,4 2-1,2 3 0,0 0 1,-1 2-1,0 2 0,0-1 1,-1 2-1,-1-2 1,-4 0 0,-1-2-1,-3-1 0,-2 0 1,-1-2-1,-3 0 0,-9-7 1,12 14-1,-12-14 0,3 14 0,-3-14 0,-3 14-1,3-14-4,0 0-9,-11 10-26,11-10-3,-9-3-1,9 3-3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3440 4560 1,'0'0'25,"-3"-12"-3,3 12 0,0 0-5,0 0-1,0 0-3,0 0-1,0 0-4,-4 11-2,4 5 1,0 4-3,4 8 0,-4 5-1,7 10 0,-3 4-1,3 6 0,0 2-1,1 2 0,-2 1-1,0-1 0,-1-4 0,0-3 0,-5-6 0,4-5 0,-4-8-1,0-5 0,0-6-1,-4-8-3,4 0-4,0-12-13,-14 0-17,14 0-2,-10-16 1</inkml:trace>
  <inkml:trace contextRef="#ctx0" brushRef="#br0" timeOffset="443">3651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3985 4591 33,'-10'-11'35,"10"11"-12,-12-8-7,12 8-1,0 0-3,-9 13-3,9-13 1,-4 27-4,4-8 0,7 10-2,0 6 0,4 9-2,0 3 0,3 8-1,-1 1-1,2 4 0,-4-3 0,0-3-1,-1-7 0,-3-5-2,1-7-3,-5-14-4,4-2-22,-7-10-8,0-9-2,0 0 0</inkml:trace>
  <inkml:trace contextRef="#ctx0" brushRef="#br0" timeOffset="1413">3442 4329 1,'-15'-9'40,"6"-1"2,9 10-1,0 0-20,-9-11-8,9 11-5,0 0-3,0 0-3,0 0-2,0 0-3,0 19-6,0-19-13,-6 22-18,11-4-1,-1-2-1</inkml:trace>
  <inkml:trace contextRef="#ctx0" brushRef="#br0" timeOffset="1707">3898 4311 8,'-11'4'41,"0"-11"2,11 7-1,-14-17-22,14 17-9,0-10-2,0 10-3,0 0-3,0 0-3,0 0-2,0 0-6,9 3-11,-9-3-22,0 14 0,0-4-3</inkml:trace>
  <inkml:trace contextRef="#ctx0" brushRef="#br0" timeOffset="2331">3632 4298 10,'9'-3'42,"-9"3"-2,12-5 1,-12 5-23,0 0-8,0 0-2,0 0-3,-5 14-2,5-14 0,-12 19-2,6-6-2,-1-1-3,7 7-6,-6-7-16,6 3-15,5 1 0,1-4-2</inkml:trace>
  <inkml:trace contextRef="#ctx0" brushRef="#br0" timeOffset="2858">4371 4449 18,'-16'-3'39,"16"3"-1,-11 0-18,20 13-2,-3-4-6,12 11-2,-3 2-2,9 10-2,0 6-1,6 7-1,-2 4-1,4 9-1,-3 5 0,-1 3-2,-5 2 1,-3 2-2,-7-2 1,-6-4-1,-7 0-3,-14-8-3,-3 4-10,-17-9-22,-7-4-3,-9-6 1</inkml:trace>
  <inkml:trace contextRef="#ctx0" brushRef="#br0" timeOffset="3392">2941 4634 26,'-17'-7'37,"8"7"-2,-3 10-18,-5 1-2,5 14-5,-8 4 0,7 17-3,-4 8-1,9 15 0,2 8-1,11 8-1,6 0 1,12 1-3,10-6 0,10-6-1,10-10-3,5-16-3,12-9-23,0-13-13,0-14-1,1-12-4</inkml:trace>
  <inkml:trace contextRef="#ctx0" brushRef="#br0" timeOffset="4361">3235 3820 9,'-9'-7'19,"-1"-10"0,4 6-3,0 0-3,-2-6 1,2 5-4,-5-8 0,4 4-3,-7-5 3,1 3-5,-4-6 1,-1 2-2,-6-3 2,1-2-2,-5-4-1,-2 0 0,-4-4-1,0-3 1,-4-4-1,-1-7 0,-1-6-2,-4 0 1,-3-5 1,0-4-2,-4-4 1,-3-2-1,-2-3 1,-6-3-1,-3-2 1,0-5-1,-5-1 1,-3-2-2,1-3 1,-3 0 1,-2-2-2,-2-2 1,1 0 0,-2 0 0,1 1 0,-1-2 1,0 1-1,1 3-1,-2-2 1,3 5 0,-1 0 0,1 2 0,-1 1-1,3 3 1,-1 2 0,3 1 0,2 3 0,-1 2 0,5 2 0,1 3 1,0 1 0,5 4-1,3 2 1,4 2 0,7 4 0,5 4 2,4 2-2,7 7 0,5 5 0,5 8 0,5 2 0,3 9-1,4 3 1,10 15-1,-10-13 0,10 13 0,0 0 0,0 0-1,5 15 1,1-6 0,2 1 0,-1 1-1,0 2 1,1-1 1,-1 1-2,1-1 2,-1 0-1,-3-2 0,1 0 0,-2 0 1,-3-10 0,7 16-2,-4-6 2,-3 0-2,5 2 2,-5 3-2,4 2 1,-4 4 0,3 2 0,-3 5 0,0 4 0,0 0 0,3 1 0,-3 2 0,4 0 0,-4-2 1,5-2-1,-1-2 0,-1-4 0,1-3 0,-1-2 0,-3-6 0,4-1 0,-4-13 0,4 14 0,-4-14 0,0 0 0,0 0 0,6-16 0,-6 3 0,0-4 1,0-5-1,-6-5 0,3-3 0,-2-4 0,-2-5 0,0-3 1,-1-5-1,-1-1 0,-1-1 0,0-1 1,-1 0-1,0 3 0,2 6 1,-1 5-1,4 6 1,0 6 0,3 9-1,3 15 0,9-11 1,1 16-1,2 5 1,5 5 0,4 5-1,3 2 1,7 2 0,0 0 0,4 1-1,5-2 1,3-2 0,1-2-1,3-5-2,1 0-1,-6-9-19,-1 1-18,-1-6-3,-9-4-3,0-8 1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27:14.506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55 24,'3'-20'23,"0"3"-2,-3 17-6,0 0-3,3-12-3,-3 12-1,0 0-2,11 10 1,-11-10-1,11 19-2,-3-8 0,5 7-1,0-1 2,5 7-2,3-2 0,3 3-1,4 1 0,4 2 0,2 4 1,6 2-1,4-2 0,5 5 0,3 0 0,6 5-1,3 0 1,7 2-2,7 3 1,4 1-1,5 1 0,4 1 1,7-2-1,4 0 0,6-2 0,2-1 1,5-4-1,4-3 0,3-5 0,7-1 0,2-3 0,4-1 0,5-7 0,6-1-1,3-5 1,3-3 0,3-4-1,0-2 1,5-6 0,-2-4-1,-2-7 1,-2-3 0,-2-6-1,-3-4 2,-4-7-2,-5-1 1,-9-4 0,-4-1 0,-4-3 0,-9-1 0,-10 0 0,-8 2-1,-9 2 1,-9 0 0,-11 4 0,-8 2 0,-13 3 0,-6 6 0,-9 2 1,-7 3-1,-6 4 0,-6 4 0,-9 9 1,10-11-1,-10 11 0,0 0 1,0 0-1,0 0 0,0 0 0,0 0 0,0 0 0,0 0-1,0 0 1,0 0-1,-10-3-2,10 3-1,0 0-3,-14-12-1,14 12-8,-10-10-7,10 10-18,-6-14-1</inkml:trace>
  <inkml:trace contextRef="#ctx0" brushRef="#br0" timeOffset="864">4934 407 9,'-14'-3'35,"14"3"-5,0 0-10,-10-2-4,10 2-4,0 0-2,15 9-4,-6-5-1,6 6 0,4-3-1,5 5-2,6-1 1,5 1-1,3-1 0,5 1 0,1-1-1,4 0 1,-4-2-1,0-1 0,-7 0 0,-3 0 0,-8-2-1,-5 0 1,-8 1 0,-7 3-1,-9-1 1,-4 6 0,-9 0-1,-4 6 1,-3 3-1,-4 4 1,-1 5-1,-1 1 1,1-1-1,2 3 1,4-3-1,2-1 2,2-2-2,5-3 1,4-5-4,1-7 0,8 2-5,0-17-23,-7 12-10,7-12-2,0 0-1</inkml:trace>
  <inkml:trace contextRef="#ctx0" brushRef="#br0" timeOffset="2361">2283 476 10,'0'-47'25,"3"21"-3,-3 1-5,0 3-3,-3-3-4,3 5-1,-8-1-2,3 7-2,-6 2 0,1 6 0,-6 3-2,-1 8 0,-5 4-1,2 11-1,-6 8 1,0 9-1,-2 6 0,3 9-1,0 2 1,4 1-1,6-1 0,4-5 2,7-9-2,7-8 0,6-10 0,8-13 0,3-9 0,5-14 2,3-6-2,2-6 0,1-7 1,0-2 0,-4-3 1,-2 1-1,-5 1 1,-2 4 0,-8 2 0,-1 6 1,-5 4-1,-4 7 0,0 13 0,0 0 0,0 0-1,-10 21 0,10 3 0,0 10 0,0 2-1,0 5 1,8 3-1,-1-1 1,3-2-2,2-6 1,0-4-1,0-10-2,1-3-1,-4-12-4,8-1-11,-8-8-21,-1-11 1,2-2-4</inkml:trace>
  <inkml:trace contextRef="#ctx0" brushRef="#br0" timeOffset="2962">2534 121 10,'10'-19'37,"-5"7"1,-5 12-12,0 0-12,6 17-4,-3 7-2,-3 3-1,0 12-3,0 6 0,5 8-1,-5 5 0,5 4-2,-2 0 1,2-4-2,1-2 0,0-9-1,2-7-2,-1-12-4,6-4-10,-4-15-22,3-13 0,2-5-3</inkml:trace>
  <inkml:trace contextRef="#ctx0" brushRef="#br0" timeOffset="3241">2817 95 1,'-4'-57'39,"1"39"1,-5 6-9,-2 3-8,10 9-8,-12 4-5,9 9-3,-3 4-2,6 11-1,0 9-1,4 8 0,0 9-1,3 12 0,2 7-1,0 5 0,-2 5 0,1-1-2,-2-1 0,-2-7-2,2-1-6,-6-12-25,6-13-8,0-9 0,-2-18-1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27:21.19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0 147 9,'-7'-12'36,"7"12"-1,0 0-11,0 0-52,12 23-5,-12-23-1</inkml:trace>
  <inkml:trace contextRef="#ctx0" brushRef="#br0" timeOffset="2174">1388 38 27,'-19'-38'37,"11"29"-3,8 9-22,0 0-27,3 14-18,7 2-3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27:18.672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233 261 14,'0'-27'24,"0"15"-2,-4-1-3,4 13-4,-11-17-2,11 17-2,-23-6 0,9 12-5,-7 0 0,2 7 1,-5 7-3,1 9 0,-2 4-1,4 7-1,2 3 0,3 5-1,6 1 0,6-1-1,4-5 0,7-4-3,7-6 0,3-9-3,8-4-7,-1-12-11,6-8-15,1-6 1,1-7-1</inkml:trace>
  <inkml:trace contextRef="#ctx0" brushRef="#br0" timeOffset="300">388 374 4,'-14'-19'30,"-9"9"-4,8 10-7,-1 13-4,-4 0-4,5 10-4,-2 1-1,3 9-2,3 0 2,6 4-5,5-2 2,3-1-3,8-3 2,5-4-1,1-11 0,6-3 1,-1-10-1,4-7 0,-2-8 0,1-4 0,-3-5 0,-2-3 1,-4-3 0,-5-1-2,-7 0 1,-4 1 0,-8 0 0,-5 6 0,-4 4-1,-4 4 0,0 7-3,-1 2-5,4 11-16,5 3-13,-2 1-1,6 3-1</inkml:trace>
  <inkml:trace contextRef="#ctx0" brushRef="#br0" timeOffset="789">638 401 20,'0'0'36,"0"0"-2,0 0-20,0 0-3,11 21-5,-11-4 1,4 6-5,-4 4 1,7 1-2,-3 2 2,1-1-3,-1-2 1,1-4 0,0-5 0,-1-6 0,-4-12 0,0 0 0,9 4 1,-5-14 0,-1-4-1,2-4 0,1-3 0,0-1 0,0-4 0,1 2 2,0 1-1,1 4 0,0 2-1,-1 5 2,-7 12-2,14-10 0,-14 10 0,13 15-2,-8 0 2,1 5-2,-3 4 2,3 2-2,-2 0 1,1 1 1,-1-4-1,1-5 0,0-2 0,1-6 0,-6-10 1,14 3-1,-14-3 1,16-17-1,-9 1 0,3-1 1,-1-6 0,0-1-1,1-2 1,0 0 1,-2 0-1,3 4 1,-3 2-1,0 5 2,-8 15-2,16-10 0,-16 10 0,11 22-2,-7-1 2,0 7-2,-1 4 1,0 5-1,0 0-2,-3-3-1,10 2-3,-7-10-3,9 2-11,-6-10-19,3-13-2,3-5 1</inkml:trace>
  <inkml:trace contextRef="#ctx0" brushRef="#br0" timeOffset="1465">1150 150 27,'0'-26'37,"0"26"-2,0 0-18,0 19-4,0 4-5,0 3-2,0 9 1,0 6-3,0 5-2,4 2 1,2 4-2,-1-2 1,3-1-2,0-3 1,2-5-1,-1-10 0,0-5 0,0-7 0,-3-5 0,-6-14 1,11 6-1,-11-6 0,8-20 0,-4 3 1,1-5-1,1-4 0,1-6 1,3 0-2,1 2 3,3 2-2,3 3 2,0 5-2,2 9 2,2 5-1,0 6 1,0 8-1,1 5-1,-4 6 1,-1 4-1,-2 5 1,-2 2-2,-5 3 1,-4-1 1,-4-2-2,-7-1 1,-5-3 0,-4-3-1,-5-6 0,-4-6 0,-5-5-2,-1-6 0,3-6-2,-7-7-3,11 2-8,-4-7-22,7-6-1,8 2-4</inkml:trace>
  <inkml:trace contextRef="#ctx0" brushRef="#br0" timeOffset="2217">1712 454 9,'-7'-11'29,"7"11"-4,-8-9-3,8 9-7,0 0 0,-13-12-2,13 12-4,0 0-1,0 19-3,0-3 0,6 7-3,-3 4 1,4 7-2,-3 1 1,-1 3-2,1 0-1,-4-2 0,3-3-4,-6-10-2,3-2-20,0-8-12,0-13-2,0 0 0</inkml:trace>
  <inkml:trace contextRef="#ctx0" brushRef="#br0" timeOffset="2999">1924 443 8,'0'-11'26,"0"11"-4,0 0-5,-11-8-2,11 8-4,-6 10-1,6 3-5,0 1 2,0 9-3,0 3 1,0 6-3,0 1 1,3 1-2,-3 0 0,5-4 1,-2-4-2,0-3 1,0-7 0,-3-5 0,0-11 0,0 0 1,0 0-2,13-5 2,-13-8-1,4-4 0,-1-4 0,3-5-1,-2-4 1,1-2 0,1-4-1,1 0 2,2 1-2,1 3 3,2 3-2,2 7 2,2 4-2,1 11 3,0 7-2,2 9-1,-1 8 1,-1 7-1,-1 7 0,-2 8-1,-4 4 0,0 2-1,-2 0 0,-2-5 0,0-2-2,-6-7-2,7-4-3,-7-15-8,9-5-18,-9-7-6,16-11-2</inkml:trace>
  <inkml:trace contextRef="#ctx0" brushRef="#br0" timeOffset="3518">2475 366 36,'3'-29'36,"-3"29"-12,-18-11-8,18 11-6,-24 6-2,10 5-3,-3 5-1,3 7-2,-1 4 2,4 5-1,0 4-1,4 3-2,2 1 2,5-2-3,0-5 1,0-6 1,8-5-1,-1-4 0,-7-18 0,15 12 1,-15-12-1,16-11 0,-8 1 1,-1-5-1,-1-3 0,0-5 0,-2 0 1,-1-2-1,-3 0 1,6 2-1,-6 6 1,4 3 0,-4 14 0,0 0 1,9 3-1,-3 13 0,0 4 0,4 4 0,1 5-2,1-2-1,1 0-4,-1-6-5,7-2-19,-1-7-10,-2-6 0</inkml:trace>
  <inkml:trace contextRef="#ctx0" brushRef="#br0" timeOffset="3992">2746 42 20,'3'-47'41,"-3"47"-3,0 0-16,0 0-8,7 23-6,-7 0 0,4 15-3,-4 5-1,8 12-1,-5 6-1,2 5 0,-1 2-1,3-2-1,-1-2-1,-2-8-2,5-5-1,-5-14-3,5-3-10,-4-12-22,-1-11-1,-4-11-1</inkml:trace>
  <inkml:trace contextRef="#ctx0" brushRef="#br0" timeOffset="4255">2666 424 9,'-21'-27'38,"21"15"2,12-2-14,10 6-8,2-5-8,10 5-2,0-4-5,5 2-4,1 1-5,-4-1-9,2 6-16,-4 4-8,-6-3-2</inkml:trace>
  <inkml:trace contextRef="#ctx0" brushRef="#br0" timeOffset="4451">3096 317 26,'-14'22'37,"8"-10"-7,3-1-13,8 9-3,-5 0-3,6 11-6,-6 0 2,9 9-4,-6-1-1,2 1-1,-2-5 0,-3-5-2,5-4-3,-5-10-10,0-16-25,0 0 1,0 0-3</inkml:trace>
  <inkml:trace contextRef="#ctx0" brushRef="#br0" timeOffset="4932">3436 292 18,'-26'-19'30,"14"19"-5,-5 0-6,4 7-5,-5 4-3,4 10 0,-3 3-5,6 8-1,-2 4-2,5 3 2,3 3-3,5-1-1,5-4 0,6-5-2,3-5 1,6-11 0,2-7 0,5-9 0,0-11 0,2-7 0,-1-5 1,-3-4 1,-4-4-1,-5-1 1,-9-5-1,-7 1 1,-8-1-2,-9 4 2,-6 4-2,-7 5-1,-1 7-2,-2 2-3,9 15-7,-3 4-24,10 2-1,10 8-5</inkml:trace>
  <inkml:trace contextRef="#ctx0" brushRef="#br0" timeOffset="5384">3796 306 31,'-15'-8'39,"5"6"-15,10 2-6,0 0-1,-15 0-8,15 0 0,0 18-3,3 0-1,-3 1-2,6 5-1,-6 1 1,4 3-2,-4-2 0,5-1-1,-5-6 1,3-2-1,-3-6 0,0-11 0,0 13 1,0-13-1,0 0 1,0 0-1,7-19 1,-4 5 1,-3-2-2,6-7 2,-3-4-2,3-2 1,0-4-1,1 1 1,2-1-1,4 3 0,-1 2 3,4 10-3,2 4 1,2 9 1,0 9-1,-1 9 0,0 9-1,-2 8 2,0 6-1,-5 4-2,0 6 1,-4-2-4,2 2-3,-7-10-3,8-1-14,-3-11-20,-2-9 1,-6-15-3</inkml:trace>
  <inkml:trace contextRef="#ctx0" brushRef="#br0" timeOffset="5933">4391 257 7,'16'-27'35,"-10"13"-9,3 2-7,-6-4-2,6 7-4,-9-5-1,0 14-4,0-20 0,0 20-1,-6-15-2,6 15-1,-22-11-1,7 8 0,-4 3-1,-2 0 0,-1 3-1,0 4 0,-2 0-1,2 2 1,4 2-1,3 1 0,8 2 0,4 0 0,7 2 0,5 0 0,8 2 0,5 1 1,4 0-1,4 1 0,-1-1 0,2 3 1,-1-2-1,-1-1 1,-4 1 0,-4-2-1,-3 0 2,-6-2-2,-5-3 1,-7 0-2,0-2 2,-9-1-1,-3-3 0,-4 1 0,-4-3 0,-3-1 0,0 0 0,-1-4 0,1 2-3,-1-2 0,6 0-5,-5 0-21,5 0-13,3-2 0,0 2-3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27:39.932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57-11 18,'-9'-6'33,"-2"1"-13,11 5-4,0 0-5,-6 18 0,2-5-4,4 9-1,-6 2 1,3 9-4,-2 6 2,5 12-1,-7 5 3,4 12-4,0 4 0,3 11 1,0 6 0,0 12 0,0 6-1,3 6 1,4 8-2,1 8 3,0 8-2,4 4 0,0 7-2,3 0 1,3 5-1,1 2 1,-2-3-1,4 0 0,-3-3 0,2-4 0,0-3 0,-3-7 1,1-8-2,-2-11 1,0-10 0,-2-10-1,1-11 0,-1-7 0,0-13-1,-2-6 2,2-8-2,-3-5 1,2-4 0,-2-5 0,-1-5 0,0-5 0,-3-4-1,0-4 1,-2-5 0,-2-3 0,-3-11 0,0 14 0,0-14 0,0 0 0,0 0 0,0 0 0,0 0 0,0 0-1,0 0 0,0 0 0,0 0-2,0 0 0,0 0-2,-8 0-4,8 0-11,0 0-21,0 0 1,0 0 0</inkml:trace>
  <inkml:trace contextRef="#ctx0" brushRef="#br0" timeOffset="760">29 3558 12,'-13'-28'35,"4"16"-1,2 1-11,7 11-6,0 0-4,0 0-2,0 0-3,0 0-2,10 23-2,2 1 0,4 5-2,4 10 1,6 5-1,4 9-1,4 5 0,4 1 1,3 0 0,0-1-2,-1-5 1,2-5-1,-5-8 1,-2-9 0,-6-10 0,-4-9 0,-4-12 1,-2-8-1,-4-15 0,1-6 1,-2-11-1,-1-7 1,2-8-1,1-2 0,2-3 0,-1 2 0,3 3 0,0 7 0,-1 6 0,1 9-1,-3 8 0,-1 6 0,-2 10-3,-4 2-3,2 12-14,-12-5-19,0 0-3,0 0-2,0 0-1</inkml:trace>
  <inkml:trace contextRef="#ctx0" brushRef="#br0" timeOffset="1827">910 1095 34,'-8'-48'30,"0"28"-8,-4 1-5,1 7-5,-10 4-2,2 8-3,-5 8-3,-2 12-1,0 7-1,0 11 0,1 8-2,4 10 0,3 1 0,5 3 0,6-4 0,7-5 2,3-8 0,6-9-1,4-12-1,3-10 1,5-12 0,2-8 0,2-9 0,1-7 0,0-5 0,-2-4 0,1-1 1,-3 0 0,-4-1 1,-3 3 0,-5 2 0,-1 8 0,-5 3 0,0 6-1,-4 13 0,0 0 1,8 13-2,-4 9 1,2 8-2,-1 6 1,0 7-1,2 1 1,0 1-2,0-5 0,1-5-2,-3-10-3,4-4-3,-9-21-9,15 3-23,-6-13 2,0-7-3</inkml:trace>
  <inkml:trace contextRef="#ctx0" brushRef="#br0" timeOffset="2418">1169 798 26,'4'-36'38,"-4"25"-1,0 2-9,0 9-14,3 9 0,3 11-7,-6 6 0,6 13-3,0 8 2,3 13-4,0 10 1,4 6-1,-1 2-2,1-1 2,0-5-2,2-6 1,-2-10-1,-2-10-1,0-10-2,-3-13-1,-1-7-5,-7-16-6,0 0-15,11-10-12,-11-8-1,-3-6 2</inkml:trace>
  <inkml:trace contextRef="#ctx0" brushRef="#br0" timeOffset="2617">1178 1221 7,'-29'-11'36,"29"11"1,-14 0-7,14 0-8,0 0-6,9-17-6,10 13-2,0-5-2,8 1-1,2-3-1,6 0-3,2 4-6,-1-5-10,1 7-23,-2 5-2,-5 0-3,-1 4 2</inkml:trace>
  <inkml:trace contextRef="#ctx0" brushRef="#br0" timeOffset="3211">1991 696 13,'-14'-30'28,"14"30"-1,-13-15-5,13 15-5,0 0-2,0 0-2,-9 26-5,12 6 1,-3 9-2,9 15-2,-3 12-1,4 12 0,-1 6-1,3 2-1,-1-5 1,0-3-2,-2-9 0,-2-10-1,-2-14-2,-5-13-2,6-7-2,-6-15-6,0-12-21,0 0-7,9-11-2,-6-4 1</inkml:trace>
  <inkml:trace contextRef="#ctx0" brushRef="#br0" timeOffset="3556">2233 1434 31,'14'-8'34,"-9"-4"-8,2-8-12,10-1-1,-4-9 1,10 1-6,-3-6 0,3 1-3,-3 0 0,2 3-1,-6 1-1,-1 3-1,-9 3 1,-3 4-1,-6 5 0,-5 4-1,-5 6 0,-3 5 0,-4 5 0,-3 7-1,-2 5 0,-2 6 2,1 5-2,3 4 0,3 3 0,6 1 1,4 4-1,6-2 1,8-1-1,6 0 1,7-6 0,4-3-1,5-4 0,1-5-1,5-6-2,0-6-1,4-2-1,-2-12-4,7 3-11,-7-9-19,4-8-1,-1-4-1</inkml:trace>
  <inkml:trace contextRef="#ctx0" brushRef="#br0" timeOffset="3970">2851 1003 2,'-13'-31'37,"4"24"-1,-4 2-4,-4-1-12,4 13-8,-3-1-2,3 11-4,-4 2-2,3 11-1,1 3-1,2 8 0,1 2 0,4 4-1,2 0 0,4-3 0,0-4 0,7-5 0,2-8-1,0-6 1,1-8-1,2-5 1,-1-8-1,1-8 1,0-4 0,-1-4-1,-1-5 1,-1-3 1,-2-4-2,0-3 1,-2-3 0,-2 2 0,-3 1 0,6 3 1,-6 2-1,3 7 1,-3 6-1,0 13 1,0 0-1,7 20 1,-3 2-1,-1 5-1,2 3 0,1 2 0,1 1-2,0-3-2,7 0-3,-3-12-6,9-1-21,2-6-7,3-8-1,3-3-1</inkml:trace>
  <inkml:trace contextRef="#ctx0" brushRef="#br0" timeOffset="4466">3330 960 14,'0'-33'38,"-4"24"2,-5 1-2,-7-1-25,7 9-1,-8 0-5,2 8-2,-6 0-1,4 7-1,-3 0-1,3 6-1,0 1 2,3 1-1,5 1-1,5 0 1,4 0-1,7 1 1,6-2-1,5 2 0,2-2 0,4 2 1,1-1-2,0-2 1,-1-2 0,-1 0-1,-7-2 1,-4-3-1,-4-1 1,-8-1-1,-8 0 0,-6-2-1,-10 0 0,-7-2-1,-4 2-1,-6-5-2,1 1-2,-3-7-4,12 0-16,1-7-14,8-6 2,12-1-4</inkml:trace>
  <inkml:trace contextRef="#ctx0" brushRef="#br0" timeOffset="4941">3603 564 35,'0'-17'37,"-10"20"1,-4 4-19,8 15-7,-8 2-1,8 13-2,-4 3-2,5 14-1,0 4-2,5 7 2,0 3-3,6 1 0,1-2-1,3-5-2,1-5 0,0-10-2,3-7-2,-4-12-2,5-2-8,-11-13-20,-4-13-7,10 5-2,-10-5 2</inkml:trace>
  <inkml:trace contextRef="#ctx0" brushRef="#br0" timeOffset="5211">3422 1061 18,'-12'-29'40,"20"10"0,12-2-1,17 1-22,3-11-7,15 4-2,5-4-6,2-1-5,3-1-32,-5 7-4,-11 1-1,-9 4-4</inkml:trace>
  <inkml:trace contextRef="#ctx0" brushRef="#br0" timeOffset="5828">1439 2008 33,'-6'-25'33,"-6"16"1,-6 5-20,4 6-4,-8 6-3,1 12-4,-7 6 0,1 8-1,-1 9 1,5 5-2,2 6 3,8 2-2,4-1-1,9-6 1,10-6 0,6-9-1,6-11 1,6-12-1,4-11 1,3-13-1,2-9 0,-3-5 0,-3-7 1,-3-2-1,-6-4 1,-4 1-1,-10 0 0,-11-1 1,-10 1-2,-9 6 0,-6 4-2,-9 5 0,-1 7-2,-9 4-3,8 13-11,1 6-20,7 3 1,10 2-3</inkml:trace>
  <inkml:trace contextRef="#ctx0" brushRef="#br0" timeOffset="6294">1691 2102 1,'9'-13'36,"-9"2"1,0 11-11,0 0-5,0 0-6,6 12-4,-6-2-4,3 12-3,-3-2-1,6 8-1,-2 0 1,1 2-2,-2-1 0,1-5 1,-1-2-2,-3-4 2,3-6-1,-3-12 0,0 9 0,0-9 0,3-13 0,0 0 0,0-6 2,3-3-2,1-4 0,1-3 1,2-5-2,2 2 2,0 0-1,2 2 1,2 4-1,2 7 1,-2 6-1,1 7 0,0 13 1,1 6-2,-2 7 1,-1 5-2,-3 8 1,0 3-1,-3 4 0,-1 0-2,0-1 0,-4-6-2,4 1-5,-8-12-4,13-3-22,-6-9-5,-7-10-1,21-6 1</inkml:trace>
  <inkml:trace contextRef="#ctx0" brushRef="#br0" timeOffset="6805">2310 1982 3,'5'-11'38,"3"-2"1,-8 13-2,0 0-16,-18-3-8,18 3-4,-23 13-2,8-1-2,-1 4-2,1 7-1,-1 4 2,2 2-3,4 4 1,5 2-2,1 3 2,7 1-1,2-2 0,9-1 1,6-4-1,6-3 0,4-6 0,5-6 0,2-5-1,1-8-1,3-4-2,-8-16-5,2 5-17,-8-6-17,-8-2 0,-4 0-1</inkml:trace>
  <inkml:trace contextRef="#ctx0" brushRef="#br0" timeOffset="7218">2698 2171 36,'22'-1'37,"-9"-6"3,0-1-17,-1-11-9,7 2-3,-4-4-4,3 0-1,-3-2-2,-1 2 0,-5-1-1,-1 2-1,-8 3-1,-3 1 1,-6 2-1,-4 2 0,-4 2 1,-3 4-2,-2 2 1,-2 4 0,-1 7-1,1 2 1,0 6-1,3 1 1,3 8-1,2 4-1,5 1 2,7 3-2,4 1 2,9-1-1,5-1 0,9-3 0,6-7 0,6-5 1,7-6-1,2-6 1,3-7-2,1-5 0,-1-3-4,-8-8-5,1 0-26,-7-2-7,-6-5 1,-4 0-3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3440 4560 1,'0'0'25,"-3"-12"-3,3 12 0,0 0-5,0 0-1,0 0-3,0 0-1,0 0-4,-4 11-2,4 5 1,0 4-3,4 8 0,-4 5-1,7 10 0,-3 4-1,3 6 0,0 2-1,1 2 0,-2 1-1,0-1 0,-1-4 0,0-3 0,-5-6 0,4-5 0,-4-8-1,0-5 0,0-6-1,-4-8-3,4 0-4,0-12-13,-14 0-17,14 0-2,-10-16 1</inkml:trace>
  <inkml:trace contextRef="#ctx0" brushRef="#br0" timeOffset="443">3651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3985 4591 33,'-10'-11'35,"10"11"-12,-12-8-7,12 8-1,0 0-3,-9 13-3,9-13 1,-4 27-4,4-8 0,7 10-2,0 6 0,4 9-2,0 3 0,3 8-1,-1 1-1,2 4 0,-4-3 0,0-3-1,-1-7 0,-3-5-2,1-7-3,-5-14-4,4-2-22,-7-10-8,0-9-2,0 0 0</inkml:trace>
  <inkml:trace contextRef="#ctx0" brushRef="#br0" timeOffset="1413">3442 4329 1,'-15'-9'40,"6"-1"2,9 10-1,0 0-20,-9-11-8,9 11-5,0 0-3,0 0-3,0 0-2,0 0-3,0 19-6,0-19-13,-6 22-18,11-4-1,-1-2-1</inkml:trace>
  <inkml:trace contextRef="#ctx0" brushRef="#br0" timeOffset="1707">3898 4311 8,'-11'4'41,"0"-11"2,11 7-1,-14-17-22,14 17-9,0-10-2,0 10-3,0 0-3,0 0-3,0 0-2,0 0-6,9 3-11,-9-3-22,0 14 0,0-4-3</inkml:trace>
  <inkml:trace contextRef="#ctx0" brushRef="#br0" timeOffset="2331">3632 4298 10,'9'-3'42,"-9"3"-2,12-5 1,-12 5-23,0 0-8,0 0-2,0 0-3,-5 14-2,5-14 0,-12 19-2,6-6-2,-1-1-3,7 7-6,-6-7-16,6 3-15,5 1 0,1-4-2</inkml:trace>
  <inkml:trace contextRef="#ctx0" brushRef="#br0" timeOffset="2858">4371 4449 18,'-16'-3'39,"16"3"-1,-11 0-18,20 13-2,-3-4-6,12 11-2,-3 2-2,9 10-2,0 6-1,6 7-1,-2 4-1,4 9-1,-3 5 0,-1 3-2,-5 2 1,-3 2-2,-7-2 1,-6-4-1,-7 0-3,-14-8-3,-3 4-10,-17-9-22,-7-4-3,-9-6 1</inkml:trace>
  <inkml:trace contextRef="#ctx0" brushRef="#br0" timeOffset="3392">2941 4634 26,'-17'-7'37,"8"7"-2,-3 10-18,-5 1-2,5 14-5,-8 4 0,7 17-3,-4 8-1,9 15 0,2 8-1,11 8-1,6 0 1,12 1-3,10-6 0,10-6-1,10-10-3,5-16-3,12-9-23,0-13-13,0-14-1,1-12-4</inkml:trace>
  <inkml:trace contextRef="#ctx0" brushRef="#br0" timeOffset="4361">3235 3820 9,'-9'-7'19,"-1"-10"0,4 6-3,0 0-3,-2-6 1,2 5-4,-5-8 0,4 4-3,-7-5 3,1 3-5,-4-6 1,-1 2-2,-6-3 2,1-2-2,-5-4-1,-2 0 0,-4-4-1,0-3 1,-4-4-1,-1-7 0,-1-6-2,-4 0 1,-3-5 1,0-4-2,-4-4 1,-3-2-1,-2-3 1,-6-3-1,-3-2 1,0-5-1,-5-1 1,-3-2-2,1-3 1,-3 0 1,-2-2-2,-2-2 1,1 0 0,-2 0 0,1 1 0,-1-2 1,0 1-1,1 3-1,-2-2 1,3 5 0,-1 0 0,1 2 0,-1 1-1,3 3 1,-1 2 0,3 1 0,2 3 0,-1 2 0,5 2 0,1 3 1,0 1 0,5 4-1,3 2 1,4 2 0,7 4 0,5 4 2,4 2-2,7 7 0,5 5 0,5 8 0,5 2 0,3 9-1,4 3 1,10 15-1,-10-13 0,10 13 0,0 0 0,0 0-1,5 15 1,1-6 0,2 1 0,-1 1-1,0 2 1,1-1 1,-1 1-2,1-1 2,-1 0-1,-3-2 0,1 0 0,-2 0 1,-3-10 0,7 16-2,-4-6 2,-3 0-2,5 2 2,-5 3-2,4 2 1,-4 4 0,3 2 0,-3 5 0,0 4 0,0 0 0,3 1 0,-3 2 0,4 0 0,-4-2 1,5-2-1,-1-2 0,-1-4 0,1-3 0,-1-2 0,-3-6 0,4-1 0,-4-13 0,4 14 0,-4-14 0,0 0 0,0 0 0,6-16 0,-6 3 0,0-4 1,0-5-1,-6-5 0,3-3 0,-2-4 0,-2-5 0,0-3 1,-1-5-1,-1-1 0,-1-1 0,0-1 1,-1 0-1,0 3 0,2 6 1,-1 5-1,4 6 1,0 6 0,3 9-1,3 15 0,9-11 1,1 16-1,2 5 1,5 5 0,4 5-1,3 2 1,7 2 0,0 0 0,4 1-1,5-2 1,3-2 0,1-2-1,3-5-2,1 0-1,-6-9-19,-1 1-18,-1-6-3,-9-4-3,0-8 1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27:14.506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55 24,'3'-20'23,"0"3"-2,-3 17-6,0 0-3,3-12-3,-3 12-1,0 0-2,11 10 1,-11-10-1,11 19-2,-3-8 0,5 7-1,0-1 2,5 7-2,3-2 0,3 3-1,4 1 0,4 2 0,2 4 1,6 2-1,4-2 0,5 5 0,3 0 0,6 5-1,3 0 1,7 2-2,7 3 1,4 1-1,5 1 0,4 1 1,7-2-1,4 0 0,6-2 0,2-1 1,5-4-1,4-3 0,3-5 0,7-1 0,2-3 0,4-1 0,5-7 0,6-1-1,3-5 1,3-3 0,3-4-1,0-2 1,5-6 0,-2-4-1,-2-7 1,-2-3 0,-2-6-1,-3-4 2,-4-7-2,-5-1 1,-9-4 0,-4-1 0,-4-3 0,-9-1 0,-10 0 0,-8 2-1,-9 2 1,-9 0 0,-11 4 0,-8 2 0,-13 3 0,-6 6 0,-9 2 1,-7 3-1,-6 4 0,-6 4 0,-9 9 1,10-11-1,-10 11 0,0 0 1,0 0-1,0 0 0,0 0 0,0 0 0,0 0 0,0 0-1,0 0 1,0 0-1,-10-3-2,10 3-1,0 0-3,-14-12-1,14 12-8,-10-10-7,10 10-18,-6-14-1</inkml:trace>
  <inkml:trace contextRef="#ctx0" brushRef="#br0" timeOffset="864">4934 407 9,'-14'-3'35,"14"3"-5,0 0-10,-10-2-4,10 2-4,0 0-2,15 9-4,-6-5-1,6 6 0,4-3-1,5 5-2,6-1 1,5 1-1,3-1 0,5 1 0,1-1-1,4 0 1,-4-2-1,0-1 0,-7 0 0,-3 0 0,-8-2-1,-5 0 1,-8 1 0,-7 3-1,-9-1 1,-4 6 0,-9 0-1,-4 6 1,-3 3-1,-4 4 1,-1 5-1,-1 1 1,1-1-1,2 3 1,4-3-1,2-1 2,2-2-2,5-3 1,4-5-4,1-7 0,8 2-5,0-17-23,-7 12-10,7-12-2,0 0-1</inkml:trace>
  <inkml:trace contextRef="#ctx0" brushRef="#br0" timeOffset="2361">2283 476 10,'0'-47'25,"3"21"-3,-3 1-5,0 3-3,-3-3-4,3 5-1,-8-1-2,3 7-2,-6 2 0,1 6 0,-6 3-2,-1 8 0,-5 4-1,2 11-1,-6 8 1,0 9-1,-2 6 0,3 9-1,0 2 1,4 1-1,6-1 0,4-5 2,7-9-2,7-8 0,6-10 0,8-13 0,3-9 0,5-14 2,3-6-2,2-6 0,1-7 1,0-2 0,-4-3 1,-2 1-1,-5 1 1,-2 4 0,-8 2 0,-1 6 1,-5 4-1,-4 7 0,0 13 0,0 0 0,0 0-1,-10 21 0,10 3 0,0 10 0,0 2-1,0 5 1,8 3-1,-1-1 1,3-2-2,2-6 1,0-4-1,0-10-2,1-3-1,-4-12-4,8-1-11,-8-8-21,-1-11 1,2-2-4</inkml:trace>
  <inkml:trace contextRef="#ctx0" brushRef="#br0" timeOffset="2962">2534 121 10,'10'-19'37,"-5"7"1,-5 12-12,0 0-12,6 17-4,-3 7-2,-3 3-1,0 12-3,0 6 0,5 8-1,-5 5 0,5 4-2,-2 0 1,2-4-2,1-2 0,0-9-1,2-7-2,-1-12-4,6-4-10,-4-15-22,3-13 0,2-5-3</inkml:trace>
  <inkml:trace contextRef="#ctx0" brushRef="#br0" timeOffset="3241">2817 95 1,'-4'-57'39,"1"39"1,-5 6-9,-2 3-8,10 9-8,-12 4-5,9 9-3,-3 4-2,6 11-1,0 9-1,4 8 0,0 9-1,3 12 0,2 7-1,0 5 0,-2 5 0,1-1-2,-2-1 0,-2-7-2,2-1-6,-6-12-25,6-13-8,0-9 0,-2-18-1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27:21.19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0 147 9,'-7'-12'36,"7"12"-1,0 0-11,0 0-52,12 23-5,-12-23-1</inkml:trace>
  <inkml:trace contextRef="#ctx0" brushRef="#br0" timeOffset="2174">1388 38 27,'-19'-38'37,"11"29"-3,8 9-22,0 0-27,3 14-18,7 2-3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27:18.672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233 261 14,'0'-27'24,"0"15"-2,-4-1-3,4 13-4,-11-17-2,11 17-2,-23-6 0,9 12-5,-7 0 0,2 7 1,-5 7-3,1 9 0,-2 4-1,4 7-1,2 3 0,3 5-1,6 1 0,6-1-1,4-5 0,7-4-3,7-6 0,3-9-3,8-4-7,-1-12-11,6-8-15,1-6 1,1-7-1</inkml:trace>
  <inkml:trace contextRef="#ctx0" brushRef="#br0" timeOffset="300">388 374 4,'-14'-19'30,"-9"9"-4,8 10-7,-1 13-4,-4 0-4,5 10-4,-2 1-1,3 9-2,3 0 2,6 4-5,5-2 2,3-1-3,8-3 2,5-4-1,1-11 0,6-3 1,-1-10-1,4-7 0,-2-8 0,1-4 0,-3-5 0,-2-3 1,-4-3 0,-5-1-2,-7 0 1,-4 1 0,-8 0 0,-5 6 0,-4 4-1,-4 4 0,0 7-3,-1 2-5,4 11-16,5 3-13,-2 1-1,6 3-1</inkml:trace>
  <inkml:trace contextRef="#ctx0" brushRef="#br0" timeOffset="789">638 401 20,'0'0'36,"0"0"-2,0 0-20,0 0-3,11 21-5,-11-4 1,4 6-5,-4 4 1,7 1-2,-3 2 2,1-1-3,-1-2 1,1-4 0,0-5 0,-1-6 0,-4-12 0,0 0 0,9 4 1,-5-14 0,-1-4-1,2-4 0,1-3 0,0-1 0,0-4 0,1 2 2,0 1-1,1 4 0,0 2-1,-1 5 2,-7 12-2,14-10 0,-14 10 0,13 15-2,-8 0 2,1 5-2,-3 4 2,3 2-2,-2 0 1,1 1 1,-1-4-1,1-5 0,0-2 0,1-6 0,-6-10 1,14 3-1,-14-3 1,16-17-1,-9 1 0,3-1 1,-1-6 0,0-1-1,1-2 1,0 0 1,-2 0-1,3 4 1,-3 2-1,0 5 2,-8 15-2,16-10 0,-16 10 0,11 22-2,-7-1 2,0 7-2,-1 4 1,0 5-1,0 0-2,-3-3-1,10 2-3,-7-10-3,9 2-11,-6-10-19,3-13-2,3-5 1</inkml:trace>
  <inkml:trace contextRef="#ctx0" brushRef="#br0" timeOffset="1465">1150 150 27,'0'-26'37,"0"26"-2,0 0-18,0 19-4,0 4-5,0 3-2,0 9 1,0 6-3,0 5-2,4 2 1,2 4-2,-1-2 1,3-1-2,0-3 1,2-5-1,-1-10 0,0-5 0,0-7 0,-3-5 0,-6-14 1,11 6-1,-11-6 0,8-20 0,-4 3 1,1-5-1,1-4 0,1-6 1,3 0-2,1 2 3,3 2-2,3 3 2,0 5-2,2 9 2,2 5-1,0 6 1,0 8-1,1 5-1,-4 6 1,-1 4-1,-2 5 1,-2 2-2,-5 3 1,-4-1 1,-4-2-2,-7-1 1,-5-3 0,-4-3-1,-5-6 0,-4-6 0,-5-5-2,-1-6 0,3-6-2,-7-7-3,11 2-8,-4-7-22,7-6-1,8 2-4</inkml:trace>
  <inkml:trace contextRef="#ctx0" brushRef="#br0" timeOffset="2217">1712 454 9,'-7'-11'29,"7"11"-4,-8-9-3,8 9-7,0 0 0,-13-12-2,13 12-4,0 0-1,0 19-3,0-3 0,6 7-3,-3 4 1,4 7-2,-3 1 1,-1 3-2,1 0-1,-4-2 0,3-3-4,-6-10-2,3-2-20,0-8-12,0-13-2,0 0 0</inkml:trace>
  <inkml:trace contextRef="#ctx0" brushRef="#br0" timeOffset="2999">1924 443 8,'0'-11'26,"0"11"-4,0 0-5,-11-8-2,11 8-4,-6 10-1,6 3-5,0 1 2,0 9-3,0 3 1,0 6-3,0 1 1,3 1-2,-3 0 0,5-4 1,-2-4-2,0-3 1,0-7 0,-3-5 0,0-11 0,0 0 1,0 0-2,13-5 2,-13-8-1,4-4 0,-1-4 0,3-5-1,-2-4 1,1-2 0,1-4-1,1 0 2,2 1-2,1 3 3,2 3-2,2 7 2,2 4-2,1 11 3,0 7-2,2 9-1,-1 8 1,-1 7-1,-1 7 0,-2 8-1,-4 4 0,0 2-1,-2 0 0,-2-5 0,0-2-2,-6-7-2,7-4-3,-7-15-8,9-5-18,-9-7-6,16-11-2</inkml:trace>
  <inkml:trace contextRef="#ctx0" brushRef="#br0" timeOffset="3518">2475 366 36,'3'-29'36,"-3"29"-12,-18-11-8,18 11-6,-24 6-2,10 5-3,-3 5-1,3 7-2,-1 4 2,4 5-1,0 4-1,4 3-2,2 1 2,5-2-3,0-5 1,0-6 1,8-5-1,-1-4 0,-7-18 0,15 12 1,-15-12-1,16-11 0,-8 1 1,-1-5-1,-1-3 0,0-5 0,-2 0 1,-1-2-1,-3 0 1,6 2-1,-6 6 1,4 3 0,-4 14 0,0 0 1,9 3-1,-3 13 0,0 4 0,4 4 0,1 5-2,1-2-1,1 0-4,-1-6-5,7-2-19,-1-7-10,-2-6 0</inkml:trace>
  <inkml:trace contextRef="#ctx0" brushRef="#br0" timeOffset="3992">2746 42 20,'3'-47'41,"-3"47"-3,0 0-16,0 0-8,7 23-6,-7 0 0,4 15-3,-4 5-1,8 12-1,-5 6-1,2 5 0,-1 2-1,3-2-1,-1-2-1,-2-8-2,5-5-1,-5-14-3,5-3-10,-4-12-22,-1-11-1,-4-11-1</inkml:trace>
  <inkml:trace contextRef="#ctx0" brushRef="#br0" timeOffset="4255">2666 424 9,'-21'-27'38,"21"15"2,12-2-14,10 6-8,2-5-8,10 5-2,0-4-5,5 2-4,1 1-5,-4-1-9,2 6-16,-4 4-8,-6-3-2</inkml:trace>
  <inkml:trace contextRef="#ctx0" brushRef="#br0" timeOffset="4451">3096 317 26,'-14'22'37,"8"-10"-7,3-1-13,8 9-3,-5 0-3,6 11-6,-6 0 2,9 9-4,-6-1-1,2 1-1,-2-5 0,-3-5-2,5-4-3,-5-10-10,0-16-25,0 0 1,0 0-3</inkml:trace>
  <inkml:trace contextRef="#ctx0" brushRef="#br0" timeOffset="4932">3436 292 18,'-26'-19'30,"14"19"-5,-5 0-6,4 7-5,-5 4-3,4 10 0,-3 3-5,6 8-1,-2 4-2,5 3 2,3 3-3,5-1-1,5-4 0,6-5-2,3-5 1,6-11 0,2-7 0,5-9 0,0-11 0,2-7 0,-1-5 1,-3-4 1,-4-4-1,-5-1 1,-9-5-1,-7 1 1,-8-1-2,-9 4 2,-6 4-2,-7 5-1,-1 7-2,-2 2-3,9 15-7,-3 4-24,10 2-1,10 8-5</inkml:trace>
  <inkml:trace contextRef="#ctx0" brushRef="#br0" timeOffset="5384">3796 306 31,'-15'-8'39,"5"6"-15,10 2-6,0 0-1,-15 0-8,15 0 0,0 18-3,3 0-1,-3 1-2,6 5-1,-6 1 1,4 3-2,-4-2 0,5-1-1,-5-6 1,3-2-1,-3-6 0,0-11 0,0 13 1,0-13-1,0 0 1,0 0-1,7-19 1,-4 5 1,-3-2-2,6-7 2,-3-4-2,3-2 1,0-4-1,1 1 1,2-1-1,4 3 0,-1 2 3,4 10-3,2 4 1,2 9 1,0 9-1,-1 9 0,0 9-1,-2 8 2,0 6-1,-5 4-2,0 6 1,-4-2-4,2 2-3,-7-10-3,8-1-14,-3-11-20,-2-9 1,-6-15-3</inkml:trace>
  <inkml:trace contextRef="#ctx0" brushRef="#br0" timeOffset="5933">4391 257 7,'16'-27'35,"-10"13"-9,3 2-7,-6-4-2,6 7-4,-9-5-1,0 14-4,0-20 0,0 20-1,-6-15-2,6 15-1,-22-11-1,7 8 0,-4 3-1,-2 0 0,-1 3-1,0 4 0,-2 0-1,2 2 1,4 2-1,3 1 0,8 2 0,4 0 0,7 2 0,5 0 0,8 2 0,5 1 1,4 0-1,4 1 0,-1-1 0,2 3 1,-1-2-1,-1-1 1,-4 1 0,-4-2-1,-3 0 2,-6-2-2,-5-3 1,-7 0-2,0-2 2,-9-1-1,-3-3 0,-4 1 0,-4-3 0,-3-1 0,0 0 0,-1-4 0,1 2-3,-1-2 0,6 0-5,-5 0-21,5 0-13,3-2 0,0 2-3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27:39.932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57-11 18,'-9'-6'33,"-2"1"-13,11 5-4,0 0-5,-6 18 0,2-5-4,4 9-1,-6 2 1,3 9-4,-2 6 2,5 12-1,-7 5 3,4 12-4,0 4 0,3 11 1,0 6 0,0 12 0,0 6-1,3 6 1,4 8-2,1 8 3,0 8-2,4 4 0,0 7-2,3 0 1,3 5-1,1 2 1,-2-3-1,4 0 0,-3-3 0,2-4 0,0-3 0,-3-7 1,1-8-2,-2-11 1,0-10 0,-2-10-1,1-11 0,-1-7 0,0-13-1,-2-6 2,2-8-2,-3-5 1,2-4 0,-2-5 0,-1-5 0,0-5 0,-3-4-1,0-4 1,-2-5 0,-2-3 0,-3-11 0,0 14 0,0-14 0,0 0 0,0 0 0,0 0 0,0 0 0,0 0-1,0 0 0,0 0 0,0 0-2,0 0 0,0 0-2,-8 0-4,8 0-11,0 0-21,0 0 1,0 0 0</inkml:trace>
  <inkml:trace contextRef="#ctx0" brushRef="#br0" timeOffset="760">29 3558 12,'-13'-28'35,"4"16"-1,2 1-11,7 11-6,0 0-4,0 0-2,0 0-3,0 0-2,10 23-2,2 1 0,4 5-2,4 10 1,6 5-1,4 9-1,4 5 0,4 1 1,3 0 0,0-1-2,-1-5 1,2-5-1,-5-8 1,-2-9 0,-6-10 0,-4-9 0,-4-12 1,-2-8-1,-4-15 0,1-6 1,-2-11-1,-1-7 1,2-8-1,1-2 0,2-3 0,-1 2 0,3 3 0,0 7 0,-1 6 0,1 9-1,-3 8 0,-1 6 0,-2 10-3,-4 2-3,2 12-14,-12-5-19,0 0-3,0 0-2,0 0-1</inkml:trace>
  <inkml:trace contextRef="#ctx0" brushRef="#br0" timeOffset="1827">910 1095 34,'-8'-48'30,"0"28"-8,-4 1-5,1 7-5,-10 4-2,2 8-3,-5 8-3,-2 12-1,0 7-1,0 11 0,1 8-2,4 10 0,3 1 0,5 3 0,6-4 0,7-5 2,3-8 0,6-9-1,4-12-1,3-10 1,5-12 0,2-8 0,2-9 0,1-7 0,0-5 0,-2-4 0,1-1 1,-3 0 0,-4-1 1,-3 3 0,-5 2 0,-1 8 0,-5 3 0,0 6-1,-4 13 0,0 0 1,8 13-2,-4 9 1,2 8-2,-1 6 1,0 7-1,2 1 1,0 1-2,0-5 0,1-5-2,-3-10-3,4-4-3,-9-21-9,15 3-23,-6-13 2,0-7-3</inkml:trace>
  <inkml:trace contextRef="#ctx0" brushRef="#br0" timeOffset="2418">1169 798 26,'4'-36'38,"-4"25"-1,0 2-9,0 9-14,3 9 0,3 11-7,-6 6 0,6 13-3,0 8 2,3 13-4,0 10 1,4 6-1,-1 2-2,1-1 2,0-5-2,2-6 1,-2-10-1,-2-10-1,0-10-2,-3-13-1,-1-7-5,-7-16-6,0 0-15,11-10-12,-11-8-1,-3-6 2</inkml:trace>
  <inkml:trace contextRef="#ctx0" brushRef="#br0" timeOffset="2617">1178 1221 7,'-29'-11'36,"29"11"1,-14 0-7,14 0-8,0 0-6,9-17-6,10 13-2,0-5-2,8 1-1,2-3-1,6 0-3,2 4-6,-1-5-10,1 7-23,-2 5-2,-5 0-3,-1 4 2</inkml:trace>
  <inkml:trace contextRef="#ctx0" brushRef="#br0" timeOffset="3211">1991 696 13,'-14'-30'28,"14"30"-1,-13-15-5,13 15-5,0 0-2,0 0-2,-9 26-5,12 6 1,-3 9-2,9 15-2,-3 12-1,4 12 0,-1 6-1,3 2-1,-1-5 1,0-3-2,-2-9 0,-2-10-1,-2-14-2,-5-13-2,6-7-2,-6-15-6,0-12-21,0 0-7,9-11-2,-6-4 1</inkml:trace>
  <inkml:trace contextRef="#ctx0" brushRef="#br0" timeOffset="3556">2233 1434 31,'14'-8'34,"-9"-4"-8,2-8-12,10-1-1,-4-9 1,10 1-6,-3-6 0,3 1-3,-3 0 0,2 3-1,-6 1-1,-1 3-1,-9 3 1,-3 4-1,-6 5 0,-5 4-1,-5 6 0,-3 5 0,-4 5 0,-3 7-1,-2 5 0,-2 6 2,1 5-2,3 4 0,3 3 0,6 1 1,4 4-1,6-2 1,8-1-1,6 0 1,7-6 0,4-3-1,5-4 0,1-5-1,5-6-2,0-6-1,4-2-1,-2-12-4,7 3-11,-7-9-19,4-8-1,-1-4-1</inkml:trace>
  <inkml:trace contextRef="#ctx0" brushRef="#br0" timeOffset="3970">2851 1003 2,'-13'-31'37,"4"24"-1,-4 2-4,-4-1-12,4 13-8,-3-1-2,3 11-4,-4 2-2,3 11-1,1 3-1,2 8 0,1 2 0,4 4-1,2 0 0,4-3 0,0-4 0,7-5 0,2-8-1,0-6 1,1-8-1,2-5 1,-1-8-1,1-8 1,0-4 0,-1-4-1,-1-5 1,-1-3 1,-2-4-2,0-3 1,-2-3 0,-2 2 0,-3 1 0,6 3 1,-6 2-1,3 7 1,-3 6-1,0 13 1,0 0-1,7 20 1,-3 2-1,-1 5-1,2 3 0,1 2 0,1 1-2,0-3-2,7 0-3,-3-12-6,9-1-21,2-6-7,3-8-1,3-3-1</inkml:trace>
  <inkml:trace contextRef="#ctx0" brushRef="#br0" timeOffset="4466">3330 960 14,'0'-33'38,"-4"24"2,-5 1-2,-7-1-25,7 9-1,-8 0-5,2 8-2,-6 0-1,4 7-1,-3 0-1,3 6-1,0 1 2,3 1-1,5 1-1,5 0 1,4 0-1,7 1 1,6-2-1,5 2 0,2-2 0,4 2 1,1-1-2,0-2 1,-1-2 0,-1 0-1,-7-2 1,-4-3-1,-4-1 1,-8-1-1,-8 0 0,-6-2-1,-10 0 0,-7-2-1,-4 2-1,-6-5-2,1 1-2,-3-7-4,12 0-16,1-7-14,8-6 2,12-1-4</inkml:trace>
  <inkml:trace contextRef="#ctx0" brushRef="#br0" timeOffset="4941">3603 564 35,'0'-17'37,"-10"20"1,-4 4-19,8 15-7,-8 2-1,8 13-2,-4 3-2,5 14-1,0 4-2,5 7 2,0 3-3,6 1 0,1-2-1,3-5-2,1-5 0,0-10-2,3-7-2,-4-12-2,5-2-8,-11-13-20,-4-13-7,10 5-2,-10-5 2</inkml:trace>
  <inkml:trace contextRef="#ctx0" brushRef="#br0" timeOffset="5211">3422 1061 18,'-12'-29'40,"20"10"0,12-2-1,17 1-22,3-11-7,15 4-2,5-4-6,2-1-5,3-1-32,-5 7-4,-11 1-1,-9 4-4</inkml:trace>
  <inkml:trace contextRef="#ctx0" brushRef="#br0" timeOffset="5828">1439 2008 33,'-6'-25'33,"-6"16"1,-6 5-20,4 6-4,-8 6-3,1 12-4,-7 6 0,1 8-1,-1 9 1,5 5-2,2 6 3,8 2-2,4-1-1,9-6 1,10-6 0,6-9-1,6-11 1,6-12-1,4-11 1,3-13-1,2-9 0,-3-5 0,-3-7 1,-3-2-1,-6-4 1,-4 1-1,-10 0 0,-11-1 1,-10 1-2,-9 6 0,-6 4-2,-9 5 0,-1 7-2,-9 4-3,8 13-11,1 6-20,7 3 1,10 2-3</inkml:trace>
  <inkml:trace contextRef="#ctx0" brushRef="#br0" timeOffset="6294">1691 2102 1,'9'-13'36,"-9"2"1,0 11-11,0 0-5,0 0-6,6 12-4,-6-2-4,3 12-3,-3-2-1,6 8-1,-2 0 1,1 2-2,-2-1 0,1-5 1,-1-2-2,-3-4 2,3-6-1,-3-12 0,0 9 0,0-9 0,3-13 0,0 0 0,0-6 2,3-3-2,1-4 0,1-3 1,2-5-2,2 2 2,0 0-1,2 2 1,2 4-1,2 7 1,-2 6-1,1 7 0,0 13 1,1 6-2,-2 7 1,-1 5-2,-3 8 1,0 3-1,-3 4 0,-1 0-2,0-1 0,-4-6-2,4 1-5,-8-12-4,13-3-22,-6-9-5,-7-10-1,21-6 1</inkml:trace>
  <inkml:trace contextRef="#ctx0" brushRef="#br0" timeOffset="6805">2310 1982 3,'5'-11'38,"3"-2"1,-8 13-2,0 0-16,-18-3-8,18 3-4,-23 13-2,8-1-2,-1 4-2,1 7-1,-1 4 2,2 2-3,4 4 1,5 2-2,1 3 2,7 1-1,2-2 0,9-1 1,6-4-1,6-3 0,4-6 0,5-6 0,2-5-1,1-8-1,3-4-2,-8-16-5,2 5-17,-8-6-17,-8-2 0,-4 0-1</inkml:trace>
  <inkml:trace contextRef="#ctx0" brushRef="#br0" timeOffset="7218">2698 2171 36,'22'-1'37,"-9"-6"3,0-1-17,-1-11-9,7 2-3,-4-4-4,3 0-1,-3-2-2,-1 2 0,-5-1-1,-1 2-1,-8 3-1,-3 1 1,-6 2-1,-4 2 0,-4 2 1,-3 4-2,-2 2 1,-2 4 0,-1 7-1,1 2 1,0 6-1,3 1 1,3 8-1,2 4-1,5 1 2,7 3-2,4 1 2,9-1-1,5-1 0,9-3 0,6-7 0,6-5 1,7-6-1,2-6 1,3-7-2,1-5 0,-1-3-4,-8-8-5,1 0-26,-7-2-7,-6-5 1,-4 0-3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31.82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2230 863 12,'-4'-16'36,"4"7"-4,0 9-9,0-14-7,0 14-1,0 0-7,0 0 1,0 10-4,0 7 0,-4 4-2,4 10 0,-5 10 0,5 7-1,-5 8 0,5 6-1,0 6 1,0 0-1,0-1-1,6-2 2,-1-8-1,2-2-1,0-11 1,2-7-1,-1-11 0,0-8 1,0-8-1,-8-10 1,12-5-1,-6-8 1,1-7-1,-1-5 0,0-5 1,1-5 0,2-4-1,1 1 0,4 1 0,2 0 0,3 4 0,5 5 0,2 5 0,4 9 0,2 7 0,-1 7 1,-2 8-1,-2 7 0,-4 7 1,-6 5-1,-5 2 0,-7 4 0,-5 1 1,-8 0-1,-8 0 1,-5-1-2,-7-5 1,-3-1 0,-5-4-1,0-5 0,-3-3-1,-2-6-1,6-1-2,0-8-1,8 0-7,-3-6-21,11-4-7,3-4-2,5-4 2</inkml:trace>
  <inkml:trace contextRef="#ctx0" brushRef="#br0" timeOffset="714">2805 815 7,'-6'-13'37,"3"-4"3,3 7-13,0 10-8,12-3-6,2 9 0,-3 3-6,10 7-1,4 5-2,6 13 1,3 5-1,6 9-2,-1 7 0,3 7-1,-2 7 1,-2 4-2,-7 2 1,-5 2-1,-9 0 0,-7 0-1,-10 0 0,-9-6-2,-6-2-4,-12-10-4,1-1-17,-12-10-14,-6-9 1,-4-11-3</inkml:trace>
  <inkml:trace contextRef="#ctx0" brushRef="#br0" timeOffset="1218">1960 852 1,'0'-10'34,"0"10"-9,-7 0-6,-5 7-2,1 9-3,-9 3-5,3 9 2,-6 8-5,1 12-1,-5 4 2,7 10-3,-2 10 1,8 8-1,4 3-1,6 7 1,4 2-2,8-2-1,6-4 0,2-7-2,8-6-2,1-17-3,7-2-13,0-17-19,4-17-2,2-11-2</inkml:trace>
  <inkml:trace contextRef="#ctx0" brushRef="#br0" timeOffset="2173">1407 1325 8,'0'0'15,"-9"0"0,9 0-5,-13 0 2,2-4-3,1 4-2,-5-3 0,-1 3-2,-7-4 0,-1 4-1,-6-5-1,1 2 2,-8-2-1,-2 1-1,-8-4 0,2 0 0,-7-4 1,0 0 1,-5-5-2,1-2 0,-3-5-1,1-3 1,-1-3-2,2-7 1,1-4-1,0-5 0,3-2 1,4-3 1,3-4-2,5 0 0,3-4 0,4 2 0,4-3 0,4 1 0,3-2-1,1 0 0,4 3 1,1 1 0,1 2 0,4 3 0,-1 5 0,2 4 0,2 5 0,2 7 1,0 6-1,2 6 1,-1 3-1,2 7 0,4 9 0,0 0 0,0 0-1,0 0 1,0 0-1,0 17 0,0-8 0,4 2 1,-1 0-1,-3 1 1,5-3 0,-2 1-1,-3-10 1,4 14-2,-4-14 2,4 17-1,-4-17 1,0 19-1,0-6 0,0 2 0,0 3 1,0 4-1,0 3 0,0 1 0,0 3 0,-3 2 0,3 0 0,-3-1 0,3-1 0,0-2 0,0-3 0,0-3 0,0-3 0,0-4 0,0-4 0,0-10 0,0 10 1,0-10-1,0 0 2,0-9-2,0-2 1,-4-2-1,0-5 0,-1-2 1,1-4-1,1-3 0,-1-2 0,1-3 0,3-1 1,0 0-1,0 0 1,0 2-1,3 2 0,-3 2 1,4 3-1,-4 6 1,0 3-1,3 3 1,-3 12-1,0-13 1,0 13 0,0 0-1,0 0 1,0 0-1,13 0 0,-13 0 0,18 6 1,-6 0-1,2 3 1,3 0-1,0 1 1,2 0-1,2 1 2,1 0-2,-1-2 1,2 0-1,-1-3 1,1 1-1,-5-3 1,2 0-1,-4 1 0,-3-2 0,-3 0 1,-10-3-1,13 8-1,-13-8 0,3 9-1,-3-9-2,-3 13-3,3-13-11,-5 10-23,5-10-3,8 14 0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3440 4560 1,'0'0'25,"-3"-12"-3,3 12 0,0 0-5,0 0-1,0 0-3,0 0-1,0 0-4,-4 11-2,4 5 1,0 4-3,4 8 0,-4 5-1,7 10 0,-3 4-1,3 6 0,0 2-1,1 2 0,-2 1-1,0-1 0,-1-4 0,0-3 0,-5-6 0,4-5 0,-4-8-1,0-5 0,0-6-1,-4-8-3,4 0-4,0-12-13,-14 0-17,14 0-2,-10-16 1</inkml:trace>
  <inkml:trace contextRef="#ctx0" brushRef="#br0" timeOffset="443">3651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3985 4591 33,'-10'-11'35,"10"11"-12,-12-8-7,12 8-1,0 0-3,-9 13-3,9-13 1,-4 27-4,4-8 0,7 10-2,0 6 0,4 9-2,0 3 0,3 8-1,-1 1-1,2 4 0,-4-3 0,0-3-1,-1-7 0,-3-5-2,1-7-3,-5-14-4,4-2-22,-7-10-8,0-9-2,0 0 0</inkml:trace>
  <inkml:trace contextRef="#ctx0" brushRef="#br0" timeOffset="1413">3442 4329 1,'-15'-9'40,"6"-1"2,9 10-1,0 0-20,-9-11-8,9 11-5,0 0-3,0 0-3,0 0-2,0 0-3,0 19-6,0-19-13,-6 22-18,11-4-1,-1-2-1</inkml:trace>
  <inkml:trace contextRef="#ctx0" brushRef="#br0" timeOffset="1707">3898 4311 8,'-11'4'41,"0"-11"2,11 7-1,-14-17-22,14 17-9,0-10-2,0 10-3,0 0-3,0 0-3,0 0-2,0 0-6,9 3-11,-9-3-22,0 14 0,0-4-3</inkml:trace>
  <inkml:trace contextRef="#ctx0" brushRef="#br0" timeOffset="2331">3632 4298 10,'9'-3'42,"-9"3"-2,12-5 1,-12 5-23,0 0-8,0 0-2,0 0-3,-5 14-2,5-14 0,-12 19-2,6-6-2,-1-1-3,7 7-6,-6-7-16,6 3-15,5 1 0,1-4-2</inkml:trace>
  <inkml:trace contextRef="#ctx0" brushRef="#br0" timeOffset="2858">4371 4449 18,'-16'-3'39,"16"3"-1,-11 0-18,20 13-2,-3-4-6,12 11-2,-3 2-2,9 10-2,0 6-1,6 7-1,-2 4-1,4 9-1,-3 5 0,-1 3-2,-5 2 1,-3 2-2,-7-2 1,-6-4-1,-7 0-3,-14-8-3,-3 4-10,-17-9-22,-7-4-3,-9-6 1</inkml:trace>
  <inkml:trace contextRef="#ctx0" brushRef="#br0" timeOffset="3392">2941 4634 26,'-17'-7'37,"8"7"-2,-3 10-18,-5 1-2,5 14-5,-8 4 0,7 17-3,-4 8-1,9 15 0,2 8-1,11 8-1,6 0 1,12 1-3,10-6 0,10-6-1,10-10-3,5-16-3,12-9-23,0-13-13,0-14-1,1-12-4</inkml:trace>
  <inkml:trace contextRef="#ctx0" brushRef="#br0" timeOffset="4361">3235 3820 9,'-9'-7'19,"-1"-10"0,4 6-3,0 0-3,-2-6 1,2 5-4,-5-8 0,4 4-3,-7-5 3,1 3-5,-4-6 1,-1 2-2,-6-3 2,1-2-2,-5-4-1,-2 0 0,-4-4-1,0-3 1,-4-4-1,-1-7 0,-1-6-2,-4 0 1,-3-5 1,0-4-2,-4-4 1,-3-2-1,-2-3 1,-6-3-1,-3-2 1,0-5-1,-5-1 1,-3-2-2,1-3 1,-3 0 1,-2-2-2,-2-2 1,1 0 0,-2 0 0,1 1 0,-1-2 1,0 1-1,1 3-1,-2-2 1,3 5 0,-1 0 0,1 2 0,-1 1-1,3 3 1,-1 2 0,3 1 0,2 3 0,-1 2 0,5 2 0,1 3 1,0 1 0,5 4-1,3 2 1,4 2 0,7 4 0,5 4 2,4 2-2,7 7 0,5 5 0,5 8 0,5 2 0,3 9-1,4 3 1,10 15-1,-10-13 0,10 13 0,0 0 0,0 0-1,5 15 1,1-6 0,2 1 0,-1 1-1,0 2 1,1-1 1,-1 1-2,1-1 2,-1 0-1,-3-2 0,1 0 0,-2 0 1,-3-10 0,7 16-2,-4-6 2,-3 0-2,5 2 2,-5 3-2,4 2 1,-4 4 0,3 2 0,-3 5 0,0 4 0,0 0 0,3 1 0,-3 2 0,4 0 0,-4-2 1,5-2-1,-1-2 0,-1-4 0,1-3 0,-1-2 0,-3-6 0,4-1 0,-4-13 0,4 14 0,-4-14 0,0 0 0,0 0 0,6-16 0,-6 3 0,0-4 1,0-5-1,-6-5 0,3-3 0,-2-4 0,-2-5 0,0-3 1,-1-5-1,-1-1 0,-1-1 0,0-1 1,-1 0-1,0 3 0,2 6 1,-1 5-1,4 6 1,0 6 0,3 9-1,3 15 0,9-11 1,1 16-1,2 5 1,5 5 0,4 5-1,3 2 1,7 2 0,0 0 0,4 1-1,5-2 1,3-2 0,1-2-1,3-5-2,1 0-1,-6-9-19,-1 1-18,-1-6-3,-9-4-3,0-8 1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27:14.506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55 24,'3'-20'23,"0"3"-2,-3 17-6,0 0-3,3-12-3,-3 12-1,0 0-2,11 10 1,-11-10-1,11 19-2,-3-8 0,5 7-1,0-1 2,5 7-2,3-2 0,3 3-1,4 1 0,4 2 0,2 4 1,6 2-1,4-2 0,5 5 0,3 0 0,6 5-1,3 0 1,7 2-2,7 3 1,4 1-1,5 1 0,4 1 1,7-2-1,4 0 0,6-2 0,2-1 1,5-4-1,4-3 0,3-5 0,7-1 0,2-3 0,4-1 0,5-7 0,6-1-1,3-5 1,3-3 0,3-4-1,0-2 1,5-6 0,-2-4-1,-2-7 1,-2-3 0,-2-6-1,-3-4 2,-4-7-2,-5-1 1,-9-4 0,-4-1 0,-4-3 0,-9-1 0,-10 0 0,-8 2-1,-9 2 1,-9 0 0,-11 4 0,-8 2 0,-13 3 0,-6 6 0,-9 2 1,-7 3-1,-6 4 0,-6 4 0,-9 9 1,10-11-1,-10 11 0,0 0 1,0 0-1,0 0 0,0 0 0,0 0 0,0 0 0,0 0-1,0 0 1,0 0-1,-10-3-2,10 3-1,0 0-3,-14-12-1,14 12-8,-10-10-7,10 10-18,-6-14-1</inkml:trace>
  <inkml:trace contextRef="#ctx0" brushRef="#br0" timeOffset="864">4934 407 9,'-14'-3'35,"14"3"-5,0 0-10,-10-2-4,10 2-4,0 0-2,15 9-4,-6-5-1,6 6 0,4-3-1,5 5-2,6-1 1,5 1-1,3-1 0,5 1 0,1-1-1,4 0 1,-4-2-1,0-1 0,-7 0 0,-3 0 0,-8-2-1,-5 0 1,-8 1 0,-7 3-1,-9-1 1,-4 6 0,-9 0-1,-4 6 1,-3 3-1,-4 4 1,-1 5-1,-1 1 1,1-1-1,2 3 1,4-3-1,2-1 2,2-2-2,5-3 1,4-5-4,1-7 0,8 2-5,0-17-23,-7 12-10,7-12-2,0 0-1</inkml:trace>
  <inkml:trace contextRef="#ctx0" brushRef="#br0" timeOffset="2361">2283 476 10,'0'-47'25,"3"21"-3,-3 1-5,0 3-3,-3-3-4,3 5-1,-8-1-2,3 7-2,-6 2 0,1 6 0,-6 3-2,-1 8 0,-5 4-1,2 11-1,-6 8 1,0 9-1,-2 6 0,3 9-1,0 2 1,4 1-1,6-1 0,4-5 2,7-9-2,7-8 0,6-10 0,8-13 0,3-9 0,5-14 2,3-6-2,2-6 0,1-7 1,0-2 0,-4-3 1,-2 1-1,-5 1 1,-2 4 0,-8 2 0,-1 6 1,-5 4-1,-4 7 0,0 13 0,0 0 0,0 0-1,-10 21 0,10 3 0,0 10 0,0 2-1,0 5 1,8 3-1,-1-1 1,3-2-2,2-6 1,0-4-1,0-10-2,1-3-1,-4-12-4,8-1-11,-8-8-21,-1-11 1,2-2-4</inkml:trace>
  <inkml:trace contextRef="#ctx0" brushRef="#br0" timeOffset="2962">2534 121 10,'10'-19'37,"-5"7"1,-5 12-12,0 0-12,6 17-4,-3 7-2,-3 3-1,0 12-3,0 6 0,5 8-1,-5 5 0,5 4-2,-2 0 1,2-4-2,1-2 0,0-9-1,2-7-2,-1-12-4,6-4-10,-4-15-22,3-13 0,2-5-3</inkml:trace>
  <inkml:trace contextRef="#ctx0" brushRef="#br0" timeOffset="3241">2817 95 1,'-4'-57'39,"1"39"1,-5 6-9,-2 3-8,10 9-8,-12 4-5,9 9-3,-3 4-2,6 11-1,0 9-1,4 8 0,0 9-1,3 12 0,2 7-1,0 5 0,-2 5 0,1-1-2,-2-1 0,-2-7-2,2-1-6,-6-12-25,6-13-8,0-9 0,-2-18-1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27:21.19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0 147 9,'-7'-12'36,"7"12"-1,0 0-11,0 0-52,12 23-5,-12-23-1</inkml:trace>
  <inkml:trace contextRef="#ctx0" brushRef="#br0" timeOffset="2174">1388 38 27,'-19'-38'37,"11"29"-3,8 9-22,0 0-27,3 14-18,7 2-3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27:18.672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233 261 14,'0'-27'24,"0"15"-2,-4-1-3,4 13-4,-11-17-2,11 17-2,-23-6 0,9 12-5,-7 0 0,2 7 1,-5 7-3,1 9 0,-2 4-1,4 7-1,2 3 0,3 5-1,6 1 0,6-1-1,4-5 0,7-4-3,7-6 0,3-9-3,8-4-7,-1-12-11,6-8-15,1-6 1,1-7-1</inkml:trace>
  <inkml:trace contextRef="#ctx0" brushRef="#br0" timeOffset="300">388 374 4,'-14'-19'30,"-9"9"-4,8 10-7,-1 13-4,-4 0-4,5 10-4,-2 1-1,3 9-2,3 0 2,6 4-5,5-2 2,3-1-3,8-3 2,5-4-1,1-11 0,6-3 1,-1-10-1,4-7 0,-2-8 0,1-4 0,-3-5 0,-2-3 1,-4-3 0,-5-1-2,-7 0 1,-4 1 0,-8 0 0,-5 6 0,-4 4-1,-4 4 0,0 7-3,-1 2-5,4 11-16,5 3-13,-2 1-1,6 3-1</inkml:trace>
  <inkml:trace contextRef="#ctx0" brushRef="#br0" timeOffset="789">638 401 20,'0'0'36,"0"0"-2,0 0-20,0 0-3,11 21-5,-11-4 1,4 6-5,-4 4 1,7 1-2,-3 2 2,1-1-3,-1-2 1,1-4 0,0-5 0,-1-6 0,-4-12 0,0 0 0,9 4 1,-5-14 0,-1-4-1,2-4 0,1-3 0,0-1 0,0-4 0,1 2 2,0 1-1,1 4 0,0 2-1,-1 5 2,-7 12-2,14-10 0,-14 10 0,13 15-2,-8 0 2,1 5-2,-3 4 2,3 2-2,-2 0 1,1 1 1,-1-4-1,1-5 0,0-2 0,1-6 0,-6-10 1,14 3-1,-14-3 1,16-17-1,-9 1 0,3-1 1,-1-6 0,0-1-1,1-2 1,0 0 1,-2 0-1,3 4 1,-3 2-1,0 5 2,-8 15-2,16-10 0,-16 10 0,11 22-2,-7-1 2,0 7-2,-1 4 1,0 5-1,0 0-2,-3-3-1,10 2-3,-7-10-3,9 2-11,-6-10-19,3-13-2,3-5 1</inkml:trace>
  <inkml:trace contextRef="#ctx0" brushRef="#br0" timeOffset="1465">1150 150 27,'0'-26'37,"0"26"-2,0 0-18,0 19-4,0 4-5,0 3-2,0 9 1,0 6-3,0 5-2,4 2 1,2 4-2,-1-2 1,3-1-2,0-3 1,2-5-1,-1-10 0,0-5 0,0-7 0,-3-5 0,-6-14 1,11 6-1,-11-6 0,8-20 0,-4 3 1,1-5-1,1-4 0,1-6 1,3 0-2,1 2 3,3 2-2,3 3 2,0 5-2,2 9 2,2 5-1,0 6 1,0 8-1,1 5-1,-4 6 1,-1 4-1,-2 5 1,-2 2-2,-5 3 1,-4-1 1,-4-2-2,-7-1 1,-5-3 0,-4-3-1,-5-6 0,-4-6 0,-5-5-2,-1-6 0,3-6-2,-7-7-3,11 2-8,-4-7-22,7-6-1,8 2-4</inkml:trace>
  <inkml:trace contextRef="#ctx0" brushRef="#br0" timeOffset="2217">1712 454 9,'-7'-11'29,"7"11"-4,-8-9-3,8 9-7,0 0 0,-13-12-2,13 12-4,0 0-1,0 19-3,0-3 0,6 7-3,-3 4 1,4 7-2,-3 1 1,-1 3-2,1 0-1,-4-2 0,3-3-4,-6-10-2,3-2-20,0-8-12,0-13-2,0 0 0</inkml:trace>
  <inkml:trace contextRef="#ctx0" brushRef="#br0" timeOffset="2999">1924 443 8,'0'-11'26,"0"11"-4,0 0-5,-11-8-2,11 8-4,-6 10-1,6 3-5,0 1 2,0 9-3,0 3 1,0 6-3,0 1 1,3 1-2,-3 0 0,5-4 1,-2-4-2,0-3 1,0-7 0,-3-5 0,0-11 0,0 0 1,0 0-2,13-5 2,-13-8-1,4-4 0,-1-4 0,3-5-1,-2-4 1,1-2 0,1-4-1,1 0 2,2 1-2,1 3 3,2 3-2,2 7 2,2 4-2,1 11 3,0 7-2,2 9-1,-1 8 1,-1 7-1,-1 7 0,-2 8-1,-4 4 0,0 2-1,-2 0 0,-2-5 0,0-2-2,-6-7-2,7-4-3,-7-15-8,9-5-18,-9-7-6,16-11-2</inkml:trace>
  <inkml:trace contextRef="#ctx0" brushRef="#br0" timeOffset="3518">2475 366 36,'3'-29'36,"-3"29"-12,-18-11-8,18 11-6,-24 6-2,10 5-3,-3 5-1,3 7-2,-1 4 2,4 5-1,0 4-1,4 3-2,2 1 2,5-2-3,0-5 1,0-6 1,8-5-1,-1-4 0,-7-18 0,15 12 1,-15-12-1,16-11 0,-8 1 1,-1-5-1,-1-3 0,0-5 0,-2 0 1,-1-2-1,-3 0 1,6 2-1,-6 6 1,4 3 0,-4 14 0,0 0 1,9 3-1,-3 13 0,0 4 0,4 4 0,1 5-2,1-2-1,1 0-4,-1-6-5,7-2-19,-1-7-10,-2-6 0</inkml:trace>
  <inkml:trace contextRef="#ctx0" brushRef="#br0" timeOffset="3992">2746 42 20,'3'-47'41,"-3"47"-3,0 0-16,0 0-8,7 23-6,-7 0 0,4 15-3,-4 5-1,8 12-1,-5 6-1,2 5 0,-1 2-1,3-2-1,-1-2-1,-2-8-2,5-5-1,-5-14-3,5-3-10,-4-12-22,-1-11-1,-4-11-1</inkml:trace>
  <inkml:trace contextRef="#ctx0" brushRef="#br0" timeOffset="4255">2666 424 9,'-21'-27'38,"21"15"2,12-2-14,10 6-8,2-5-8,10 5-2,0-4-5,5 2-4,1 1-5,-4-1-9,2 6-16,-4 4-8,-6-3-2</inkml:trace>
  <inkml:trace contextRef="#ctx0" brushRef="#br0" timeOffset="4451">3096 317 26,'-14'22'37,"8"-10"-7,3-1-13,8 9-3,-5 0-3,6 11-6,-6 0 2,9 9-4,-6-1-1,2 1-1,-2-5 0,-3-5-2,5-4-3,-5-10-10,0-16-25,0 0 1,0 0-3</inkml:trace>
  <inkml:trace contextRef="#ctx0" brushRef="#br0" timeOffset="4932">3436 292 18,'-26'-19'30,"14"19"-5,-5 0-6,4 7-5,-5 4-3,4 10 0,-3 3-5,6 8-1,-2 4-2,5 3 2,3 3-3,5-1-1,5-4 0,6-5-2,3-5 1,6-11 0,2-7 0,5-9 0,0-11 0,2-7 0,-1-5 1,-3-4 1,-4-4-1,-5-1 1,-9-5-1,-7 1 1,-8-1-2,-9 4 2,-6 4-2,-7 5-1,-1 7-2,-2 2-3,9 15-7,-3 4-24,10 2-1,10 8-5</inkml:trace>
  <inkml:trace contextRef="#ctx0" brushRef="#br0" timeOffset="5384">3796 306 31,'-15'-8'39,"5"6"-15,10 2-6,0 0-1,-15 0-8,15 0 0,0 18-3,3 0-1,-3 1-2,6 5-1,-6 1 1,4 3-2,-4-2 0,5-1-1,-5-6 1,3-2-1,-3-6 0,0-11 0,0 13 1,0-13-1,0 0 1,0 0-1,7-19 1,-4 5 1,-3-2-2,6-7 2,-3-4-2,3-2 1,0-4-1,1 1 1,2-1-1,4 3 0,-1 2 3,4 10-3,2 4 1,2 9 1,0 9-1,-1 9 0,0 9-1,-2 8 2,0 6-1,-5 4-2,0 6 1,-4-2-4,2 2-3,-7-10-3,8-1-14,-3-11-20,-2-9 1,-6-15-3</inkml:trace>
  <inkml:trace contextRef="#ctx0" brushRef="#br0" timeOffset="5933">4391 257 7,'16'-27'35,"-10"13"-9,3 2-7,-6-4-2,6 7-4,-9-5-1,0 14-4,0-20 0,0 20-1,-6-15-2,6 15-1,-22-11-1,7 8 0,-4 3-1,-2 0 0,-1 3-1,0 4 0,-2 0-1,2 2 1,4 2-1,3 1 0,8 2 0,4 0 0,7 2 0,5 0 0,8 2 0,5 1 1,4 0-1,4 1 0,-1-1 0,2 3 1,-1-2-1,-1-1 1,-4 1 0,-4-2-1,-3 0 2,-6-2-2,-5-3 1,-7 0-2,0-2 2,-9-1-1,-3-3 0,-4 1 0,-4-3 0,-3-1 0,0 0 0,-1-4 0,1 2-3,-1-2 0,6 0-5,-5 0-21,5 0-13,3-2 0,0 2-3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27:39.932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57-11 18,'-9'-6'33,"-2"1"-13,11 5-4,0 0-5,-6 18 0,2-5-4,4 9-1,-6 2 1,3 9-4,-2 6 2,5 12-1,-7 5 3,4 12-4,0 4 0,3 11 1,0 6 0,0 12 0,0 6-1,3 6 1,4 8-2,1 8 3,0 8-2,4 4 0,0 7-2,3 0 1,3 5-1,1 2 1,-2-3-1,4 0 0,-3-3 0,2-4 0,0-3 0,-3-7 1,1-8-2,-2-11 1,0-10 0,-2-10-1,1-11 0,-1-7 0,0-13-1,-2-6 2,2-8-2,-3-5 1,2-4 0,-2-5 0,-1-5 0,0-5 0,-3-4-1,0-4 1,-2-5 0,-2-3 0,-3-11 0,0 14 0,0-14 0,0 0 0,0 0 0,0 0 0,0 0 0,0 0-1,0 0 0,0 0 0,0 0-2,0 0 0,0 0-2,-8 0-4,8 0-11,0 0-21,0 0 1,0 0 0</inkml:trace>
  <inkml:trace contextRef="#ctx0" brushRef="#br0" timeOffset="760">29 3558 12,'-13'-28'35,"4"16"-1,2 1-11,7 11-6,0 0-4,0 0-2,0 0-3,0 0-2,10 23-2,2 1 0,4 5-2,4 10 1,6 5-1,4 9-1,4 5 0,4 1 1,3 0 0,0-1-2,-1-5 1,2-5-1,-5-8 1,-2-9 0,-6-10 0,-4-9 0,-4-12 1,-2-8-1,-4-15 0,1-6 1,-2-11-1,-1-7 1,2-8-1,1-2 0,2-3 0,-1 2 0,3 3 0,0 7 0,-1 6 0,1 9-1,-3 8 0,-1 6 0,-2 10-3,-4 2-3,2 12-14,-12-5-19,0 0-3,0 0-2,0 0-1</inkml:trace>
  <inkml:trace contextRef="#ctx0" brushRef="#br0" timeOffset="1827">910 1095 34,'-8'-48'30,"0"28"-8,-4 1-5,1 7-5,-10 4-2,2 8-3,-5 8-3,-2 12-1,0 7-1,0 11 0,1 8-2,4 10 0,3 1 0,5 3 0,6-4 0,7-5 2,3-8 0,6-9-1,4-12-1,3-10 1,5-12 0,2-8 0,2-9 0,1-7 0,0-5 0,-2-4 0,1-1 1,-3 0 0,-4-1 1,-3 3 0,-5 2 0,-1 8 0,-5 3 0,0 6-1,-4 13 0,0 0 1,8 13-2,-4 9 1,2 8-2,-1 6 1,0 7-1,2 1 1,0 1-2,0-5 0,1-5-2,-3-10-3,4-4-3,-9-21-9,15 3-23,-6-13 2,0-7-3</inkml:trace>
  <inkml:trace contextRef="#ctx0" brushRef="#br0" timeOffset="2418">1169 798 26,'4'-36'38,"-4"25"-1,0 2-9,0 9-14,3 9 0,3 11-7,-6 6 0,6 13-3,0 8 2,3 13-4,0 10 1,4 6-1,-1 2-2,1-1 2,0-5-2,2-6 1,-2-10-1,-2-10-1,0-10-2,-3-13-1,-1-7-5,-7-16-6,0 0-15,11-10-12,-11-8-1,-3-6 2</inkml:trace>
  <inkml:trace contextRef="#ctx0" brushRef="#br0" timeOffset="2617">1178 1221 7,'-29'-11'36,"29"11"1,-14 0-7,14 0-8,0 0-6,9-17-6,10 13-2,0-5-2,8 1-1,2-3-1,6 0-3,2 4-6,-1-5-10,1 7-23,-2 5-2,-5 0-3,-1 4 2</inkml:trace>
  <inkml:trace contextRef="#ctx0" brushRef="#br0" timeOffset="3211">1991 696 13,'-14'-30'28,"14"30"-1,-13-15-5,13 15-5,0 0-2,0 0-2,-9 26-5,12 6 1,-3 9-2,9 15-2,-3 12-1,4 12 0,-1 6-1,3 2-1,-1-5 1,0-3-2,-2-9 0,-2-10-1,-2-14-2,-5-13-2,6-7-2,-6-15-6,0-12-21,0 0-7,9-11-2,-6-4 1</inkml:trace>
  <inkml:trace contextRef="#ctx0" brushRef="#br0" timeOffset="3556">2233 1434 31,'14'-8'34,"-9"-4"-8,2-8-12,10-1-1,-4-9 1,10 1-6,-3-6 0,3 1-3,-3 0 0,2 3-1,-6 1-1,-1 3-1,-9 3 1,-3 4-1,-6 5 0,-5 4-1,-5 6 0,-3 5 0,-4 5 0,-3 7-1,-2 5 0,-2 6 2,1 5-2,3 4 0,3 3 0,6 1 1,4 4-1,6-2 1,8-1-1,6 0 1,7-6 0,4-3-1,5-4 0,1-5-1,5-6-2,0-6-1,4-2-1,-2-12-4,7 3-11,-7-9-19,4-8-1,-1-4-1</inkml:trace>
  <inkml:trace contextRef="#ctx0" brushRef="#br0" timeOffset="3970">2851 1003 2,'-13'-31'37,"4"24"-1,-4 2-4,-4-1-12,4 13-8,-3-1-2,3 11-4,-4 2-2,3 11-1,1 3-1,2 8 0,1 2 0,4 4-1,2 0 0,4-3 0,0-4 0,7-5 0,2-8-1,0-6 1,1-8-1,2-5 1,-1-8-1,1-8 1,0-4 0,-1-4-1,-1-5 1,-1-3 1,-2-4-2,0-3 1,-2-3 0,-2 2 0,-3 1 0,6 3 1,-6 2-1,3 7 1,-3 6-1,0 13 1,0 0-1,7 20 1,-3 2-1,-1 5-1,2 3 0,1 2 0,1 1-2,0-3-2,7 0-3,-3-12-6,9-1-21,2-6-7,3-8-1,3-3-1</inkml:trace>
  <inkml:trace contextRef="#ctx0" brushRef="#br0" timeOffset="4466">3330 960 14,'0'-33'38,"-4"24"2,-5 1-2,-7-1-25,7 9-1,-8 0-5,2 8-2,-6 0-1,4 7-1,-3 0-1,3 6-1,0 1 2,3 1-1,5 1-1,5 0 1,4 0-1,7 1 1,6-2-1,5 2 0,2-2 0,4 2 1,1-1-2,0-2 1,-1-2 0,-1 0-1,-7-2 1,-4-3-1,-4-1 1,-8-1-1,-8 0 0,-6-2-1,-10 0 0,-7-2-1,-4 2-1,-6-5-2,1 1-2,-3-7-4,12 0-16,1-7-14,8-6 2,12-1-4</inkml:trace>
  <inkml:trace contextRef="#ctx0" brushRef="#br0" timeOffset="4941">3603 564 35,'0'-17'37,"-10"20"1,-4 4-19,8 15-7,-8 2-1,8 13-2,-4 3-2,5 14-1,0 4-2,5 7 2,0 3-3,6 1 0,1-2-1,3-5-2,1-5 0,0-10-2,3-7-2,-4-12-2,5-2-8,-11-13-20,-4-13-7,10 5-2,-10-5 2</inkml:trace>
  <inkml:trace contextRef="#ctx0" brushRef="#br0" timeOffset="5211">3422 1061 18,'-12'-29'40,"20"10"0,12-2-1,17 1-22,3-11-7,15 4-2,5-4-6,2-1-5,3-1-32,-5 7-4,-11 1-1,-9 4-4</inkml:trace>
  <inkml:trace contextRef="#ctx0" brushRef="#br0" timeOffset="5828">1439 2008 33,'-6'-25'33,"-6"16"1,-6 5-20,4 6-4,-8 6-3,1 12-4,-7 6 0,1 8-1,-1 9 1,5 5-2,2 6 3,8 2-2,4-1-1,9-6 1,10-6 0,6-9-1,6-11 1,6-12-1,4-11 1,3-13-1,2-9 0,-3-5 0,-3-7 1,-3-2-1,-6-4 1,-4 1-1,-10 0 0,-11-1 1,-10 1-2,-9 6 0,-6 4-2,-9 5 0,-1 7-2,-9 4-3,8 13-11,1 6-20,7 3 1,10 2-3</inkml:trace>
  <inkml:trace contextRef="#ctx0" brushRef="#br0" timeOffset="6294">1691 2102 1,'9'-13'36,"-9"2"1,0 11-11,0 0-5,0 0-6,6 12-4,-6-2-4,3 12-3,-3-2-1,6 8-1,-2 0 1,1 2-2,-2-1 0,1-5 1,-1-2-2,-3-4 2,3-6-1,-3-12 0,0 9 0,0-9 0,3-13 0,0 0 0,0-6 2,3-3-2,1-4 0,1-3 1,2-5-2,2 2 2,0 0-1,2 2 1,2 4-1,2 7 1,-2 6-1,1 7 0,0 13 1,1 6-2,-2 7 1,-1 5-2,-3 8 1,0 3-1,-3 4 0,-1 0-2,0-1 0,-4-6-2,4 1-5,-8-12-4,13-3-22,-6-9-5,-7-10-1,21-6 1</inkml:trace>
  <inkml:trace contextRef="#ctx0" brushRef="#br0" timeOffset="6805">2310 1982 3,'5'-11'38,"3"-2"1,-8 13-2,0 0-16,-18-3-8,18 3-4,-23 13-2,8-1-2,-1 4-2,1 7-1,-1 4 2,2 2-3,4 4 1,5 2-2,1 3 2,7 1-1,2-2 0,9-1 1,6-4-1,6-3 0,4-6 0,5-6 0,2-5-1,1-8-1,3-4-2,-8-16-5,2 5-17,-8-6-17,-8-2 0,-4 0-1</inkml:trace>
  <inkml:trace contextRef="#ctx0" brushRef="#br0" timeOffset="7218">2698 2171 36,'22'-1'37,"-9"-6"3,0-1-17,-1-11-9,7 2-3,-4-4-4,3 0-1,-3-2-2,-1 2 0,-5-1-1,-1 2-1,-8 3-1,-3 1 1,-6 2-1,-4 2 0,-4 2 1,-3 4-2,-2 2 1,-2 4 0,-1 7-1,1 2 1,0 6-1,3 1 1,3 8-1,2 4-1,5 1 2,7 3-2,4 1 2,9-1-1,5-1 0,9-3 0,6-7 0,6-5 1,7-6-1,2-6 1,3-7-2,1-5 0,-1-3-4,-8-8-5,1 0-26,-7-2-7,-6-5 1,-4 0-3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37:24.979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3160 2311 12,'-66'32'18,"27"-10"-4,-2 1 3,-5 5-5,-1 6 0,-5-1-3,-3 9-2,-4 0-1,2 4 0,-4 2-3,1 5 0,-1 1 2,2 4-2,-1 0-1,5 6 1,1 3-2,5 3 0,2 2 0,4 2 1,1 7-1,7 4-1,2 3 1,1 8-1,4 5 1,2 7 0,3 7 1,6 7-2,2 3 2,6 4 1,3 3-2,6-1 0,6 2 0,6 5-1,1-2 1,5 2 0,3 4 0,5 8 0,2 2 0,4 8 0,1 1 0,5 4 1,5 3-1,6 1-1,1-5 1,5-2 0,4-6-1,6-6-1,2-8 1,4-10 0,2-11 0,2-7 0,4-11-1,1-11 1,1-11 0,3-13 0,2-11 0,1-13 0,2-12 0,-1-14 0,1-11 0,-1-12 0,1-11 0,-4-11 0,-1-10 0,-1-11 0,-3-11 0,-3-7 0,-2-9 0,-3-8 0,-2-10 0,-3-5 1,-1-6-1,-2-8 1,-4-6-1,-2-6 1,-4-8-1,-4-7 0,-5-1 0,-5-3 1,-8-5 0,-4 1-1,-7-1 0,-3 2 1,-8 1-1,-4 2 0,-6 0 0,-3 1 0,-7-1 1,-4-1 0,-3-4 0,-4-4 0,-4-1 1,-2 1 0,-5-1-1,-2 1 1,-6 4 0,-3 5-1,-3 4 0,-2 7 0,-7 5 0,-1 8-1,-5 3 1,-5 9 0,-7 3 1,-7 8-2,-8 9 1,-11 9-1,-11 12-1,-12 11 1,-12 17-2,-11 11-1,-4 20-4,-9 7-4,2 15-26,4 17-4,-4 15-2,4 19 1</inkml:trace>
  <inkml:trace contextRef="#ctx0" brushRef="#br0" timeOffset="2319">2909 661 7,'-25'-5'12,"14"5"3,-2 0-5,-2 0 2,-1 7-2,-5-3-1,-1 4 0,-2-2-2,-1 7-1,-4-3 0,0 5-2,-3 2 1,1 3-2,-3 3 0,2 5 1,-2 1 1,0 3-2,0 3 0,2 2-1,1 3 1,1 5 0,1-2-2,5 4 2,0 3-1,3 3 0,3 1 0,3 0-1,5 3 1,1 0-1,4-3 1,5 3-1,0 0 1,9-2-2,0 1 1,4 1 0,6-4-1,2 1 1,4-2-1,5-2 1,1-1-1,4 1 1,5-3 0,3-2 0,0-4-1,4-1 1,2-3-1,2-4 1,1-3-1,0-7 0,2-4 0,1-6 0,-2-6 0,0-7 1,0-4-1,0-8 0,0-8 0,1-4 0,-4-9 0,0-4 0,-2-4 1,-2-2-2,-3-4 1,-3 0-1,-6-2 2,1 1-2,-4-2 1,-3 2-1,-4 2 1,-2-1 0,-3 1 0,-1 1 0,-2 1 0,-5-1 1,-3 0-2,0 1 1,-4-3 0,-4-1 0,0-4 0,0-3 1,-9 0-2,-1-2 2,-5 0 0,-4 2 0,-3 1 0,-2 5 0,-4 2 0,-3 5 0,-3 2-1,-1 7 1,-5 3-1,0 4 1,-5 2-1,-1 4 0,-4 3 0,-2 3 1,-6 3-1,-4 1-1,-4 10-2,-11 0-1,-2 23-6,-15 4-19,-3 13-11,-8 16-3,-7 10 1</inkml:trace>
  <inkml:trace contextRef="#ctx0" brushRef="#br0" timeOffset="5259">2094 939 10,'0'0'14,"0"0"-1,-3-11-3,3 11 0,0 0-1,0 0-1,-6-12 1,6 12-2,0 0-1,0 0-1,0 0 3,-4-9-3,4 9 0,0 0 1,0 0-1,0 0-2,0 0 0,0 0-1,0 0 1,0 0-1,0 0 2,0 0-2,0 0 0,13 0 0,-13 0 0,15 8-1,-15-8 1,18 11 0,-8-5 0,2 3 0,-1-1-1,1 1 0,2 2 1,-1 0-1,2 1 0,1-1-1,-1 0 1,2 0 0,1 2-1,0-2 1,-2 2-1,0-1 0,1 0 1,-3 1-1,1-3 0,-5-1 0,-1 0 1,-9-9-1,13 10 0,-13-10 0,0 0 0,0 0 0,0 0 0,0 0-1,0 0-1,0 0-4,0 0-10,0 0-24,-13-14 0,13 14-2</inkml:trace>
  <inkml:trace contextRef="#ctx0" brushRef="#br0" timeOffset="6627">2977 1267 14,'-8'-10'20,"8"10"-5,0 0 1,0 0-2,0 0-2,0 0-3,0 0 1,0 0-4,0 0 2,0 0-2,0 0-2,0 0 0,0 0 0,0 0 1,0 0-3,0 0 1,0 0-1,0 0 0,0 0 0,0 0-1,-9-3 1,9 3-1,0 0 1,0 0-1,0 0 0,0 0 0,0 0-1,-9 5 1,9-5 0,0 0-1,0 0 0,0 0 1,-10-3-1,10 3 0,0 0 1,0 0-1,-10-6 0,10 6 0,0 0 0,0 0 0,0 0 1,0 0-1,0 0 0,0 0 0,0 0 1,0 0-1,0 0 0,0 0 0,0 0 1,0 0-1,15-7 1,-15 7-1,16 0 0,-16 0 1,17 9-1,-17-9 0,15 11 1,-15-11-1,9 12 0,-9-12 1,0 11-1,0-11 0,-13 10 0,13-10 0,-14 8 0,14-8 0,-16 0 0,16 0 0,-11-7 0,11 7-1,-3-10 0,3 10-2,3-9-5,-3 9-12,0 0-20,0 0 0,13 0-2</inkml:trace>
  <inkml:trace contextRef="#ctx0" brushRef="#br0" timeOffset="10149">3477 6708 16,'-11'14'18,"5"0"-4,2 6 0,-2 2-3,3 10-1,-1 6-2,4 11-2,-5 7 1,5 13-1,-6 9-2,6 10 0,-7 13 0,3 12 1,-4 7-2,1 11-1,-2 9 0,-1 12-1,-2 4 1,-1 9-1,-2 8 1,2 4 0,-2 0 1,4 1-1,0-6 0,5-7 1,3-11-1,3-5 1,3-84-2,-3 4 3,6-5-3,-2 4 2,1-10-2,-1 4 0,2-4 0,0 2-1,-2-7 1,1 1-2,1-5 1,-1 2 0,-2-8 0,0-1 0,-3-42 0,8 73 1,-8-73-1,4 56 0,-4-56 0,3 41 0,-3-41 0,0 0 0,0 0 0,0 0 0,0 0 0,0 0-3,0 0 3,0 0 0,0 0 0,0 0 0,0 0 0,0 0 0,0 0 0,0 0 3,0 0-3,0 0 0,0 0 0,0 0 0,-41-27 0,41 27-3,0 0 3,0 0 0,0 0 0,0 0 0,-53-42 1,53 42-1,0 0 0,-53-22 3,53 22-3,-50-11 0,50 11 0,-58-5 0,58 5 0,-65 0 0,65 0 0,-69 10 0,69-10 0,-74 19 0,74-19 0,-75 29 0,75-29 0,-67 39 0,67-39 0,-57 46 0,57-46-1,-43 51 1,43-51 0,-27 53-1,27-53 0,-7 50 0,7-50 0,12 44 0,-12-44 0,0 0 0,62 48 1,-62-48-1,68 17 1,-68-17 0,84 0 0,-37-5 0,3-4 0,2-2 1,1-2-1,-2-4 1,-2-2-1,0 1 1,-3-2 0,-5 1 0,-41 19 0,71-39 0,-71 39 1,50-35-1,-50 35 0,0 0-2,0 0-1,41-51-4,-41 51-17,0 0-20,0 0 2,0 0-4</inkml:trace>
  <inkml:trace contextRef="#ctx0" brushRef="#br0" timeOffset="12412">3415 3041 1,'0'0'13,"0"0"-1,0 0 1,0 0-3,9 8-1,0-8-1,2 0 0,6 5 1,2-2-2,2 4-2,5 1-1,5 1 1,0 2-2,6 3 1,4 1-2,3 2 0,6 4 0,4 2-1,2 2 0,6 4 1,1 1-1,5 2 1,1 2-1,4 2 1,3 1 0,2 2-1,3-3 1,4 2-2,1 0 2,0 2-2,4 0 2,-1 0-2,-4-2 1,1 2 0,-3 0 0,-2-1 1,-5 0-1,-3-3 2,-7-3-1,-4-2 0,-10-2-1,-4-3 0,-9-4 0,-8-1-1,-8-1 1,-5 0-1,-9-1 1,-9-1-1,-5 2 0,-9 0 0,-10 1 0,-7 4-1,-10 2 1,-9 4-1,-8 5 0,-11 7 1,-6 5-1,-7 6 1,-3 6 0,-5 4 0,-3 2 0,1 1 0,1 1 0,4-4 0,7-3 0,5-3-1,9-4 1,5-7 1,8-3-1,9-6 0,7-3 0,5-4 1,6-6-1,5-4 1,4-2-1,5-5 1,4-3-1,8-11 0,-6 15 0,6-15 1,0 0-1,8 11 0,-8-11 0,11 4 0,-11-4 0,10 3 0,-10-3 0,0 0 0,12 3 0,-12-3 0,0 0 0,0 0 0,0 0 0,0 0-1,0 0 1,0 0 0,0 0-1,0 0 1,-10-8-1,10 8 1,-8-9 0,8 9-1,-7-11 1,7 11 0,-9-14 0,9 14 0,-12-15 0,12 15 0,-15-12 0,15 12 0,-19-8 0,8 8 0,0-3 0,-2 3 0,0 4 0,-1 1 0,1 3 0,0 3 0,-1 3 0,1 4 0,3 2 0,0 4 0,2 5 1,2 2-1,2 1 1,4 3-1,4 2 0,2-1 0,6 1 1,4 0-1,2-5 0,5-3 0,1-3 0,3-8 0,1-5 0,3-9 1,1-9-1,1-9 0,0-8 0,1-6 0,-1-4 0,-1-6 1,-2-4-1,-4 0 0,-4-1 0,-5 2 1,-6 4-1,-6 1 0,-8 1 1,-9 6-1,-6 5 0,-7 2 1,-9 6-1,-3 2-1,-3 8-2,-5-1-4,4 7-23,-1 8-7,-6-5-2,5 3-1</inkml:trace>
  <inkml:trace contextRef="#ctx0" brushRef="#br0" timeOffset="19819">2152 3137 4,'0'0'10,"0"0"-2,0 0 1,0 0-2,0 0-2,-15-18 1,7 7-1,-2-5 1,-3-3-2,-2-4 2,-1-3-1,-3-6 1,-3-4-2,-4-8 2,-2-2-1,-6-9-1,-2-8 1,-7-12-1,-2-10-1,-6-12-1,-4-6 0,-4-9 0,-4-6-2,-2-2 1,-5 0-1,-3 3-1,3 5 1,0 4-1,2 8 1,3 7-1,6 9 2,3 7-2,7 11 1,5 7 1,4 8-1,4 8 0,3 7 2,4 5-2,2 1 2,5 4-1,5 3 1,3 4-1,3 2 1,4 3-1,3 4-1,4 10 0,0-11 0,0 11 1,0 0-1,0 0 0,0 0 0,0 0 0,0 0 0,0 0 0,0 0 0,0 0 0,0 0 0,0 10 0,0-10 0,0 0 0,0 0-1,0 0 1,11 0 0,-11 0 0,0 0-1,5-8 1,-5 8 0,0 0 0,0 0 0,3-10 0,-3 10 0,0 0 0,0 0 0,0 0 0,-4-9 0,4 9 0,0 0 0,0 0 0,0 0 0,0 0 0,0 0 0,0 0 1,0 0-1,0 0 0,-9-4 0,9 4-1,0 0 2,0 0-1,0 0 0,0 0 0,0 0 0,-9-7 0,9 7 0,0 0 0,0 0 0,0 0 1,0 0-1,0 0 0,-11-10 0,11 10 1,0 0-1,0 0 0,-11-10 1,11 10-1,0 0 0,-11-12 0,11 12 1,-9-10-1,9 10 0,-10-12 0,10 12 0,-13-13 1,13 13-1,-11-14 0,11 14 0,-11-12 0,11 12 1,-9-9-1,9 9 0,0 0 0,0 0 0,0 0 1,0 0-1,0 0 0,0 0 0,0 10-1,0-10 1,4 10 0,-4-10 0,8 11 0,-8-11 0,0 0 0,6 9 0,-6-9 0,0 0 0,0 0 0,0 0 0,10 5 0,-10-5 0,0 0 0,0 0 0,0 0 0,0 0 0,0 0 0,0 0 0,0 0 1,0 0-1,-6-10 0,6 10 0,0 0 0,0 0 0,-6-10 0,6 10 0,0 0 0,0 0 0,0 0 0,0 0 0,-10-5 1,10 5-1,0 0 0,0 0 0,0 0 0,-12 2 0,12-2 0,0 0 0,-12 10 0,12-10 0,-15 9 0,6-3 0,-2 0 0,-1 2 0,-2-1 0,0 0 0,-2 0 0,1 0 0,-1-2 0,1-1 0,-2-1 0,-1-3 0,0 0 0,0 0 0,0 0 0,1-3 0,0-1 0,1-1 0,1-3 0,3 0 0,2 0 0,0-3 0,2 0 0,1-1 0,0-2 0,2 0 0,0-1 0,1 0 0,0 1 0,0-1 0,1 3-1,3-1 1,-5 4 0,5 9 0,0-13 0,0 13 0,0 0 0,5-9-1,-5 9 1,9-4 0,-9 4 0,14-7 0,-14 7 0,17-14 0,-17 14 0,14-17 0,-6 7 1,-3 1-1,-1 0 0,-4-1 0,0 10 0,6-15 0,-6 15 0,0-13 0,0 13 0,-3-11 0,3 11 0,-8-14 0,2 3 0,-1 1 0,-2-2 0,-1-2 0,-2-1 0,-2-2 1,0 0-1,-1-1 0,-1 1 0,-2-2 1,-1-1-1,1 0 0,0 0 0,2-1 0,1 1 0,4 0-1,0 1 1,5 1 0,1 0 0,2 2 0,3-1 0,0 3-1,3 3 1,0-1 0,1 3 0,-4 9 0,13-11 0,-4 11 0,1 0 0,2 0 0,-1 4 0,2 2 0,2 1 0,1 0 0,-1 1 0,2 3 0,0-1 0,0 1 0,0 4 0,0-1 0,-1 3 0,1 2 1,0 0-1,-1 3 0,1 2 0,0 0 0,0-2 0,0 4 0,1-2 0,0 1-1,-1-1 2,1 0-2,0 2 1,-2 0 0,1-2 0,-1-1 0,-1 1 0,-1-2 0,0-2 0,-1 1 0,-1-2 0,-1-1 0,1 0 0,-3-1 0,0-1 0,0-2 1,-2 0-2,-2-2 2,0-1-1,-5-11 0,5 15 0,-5-15 0,0 11 0,0-11 1,0 0-1,-8 9-2,8-9-3,-17 4-19,2-4-9,2 3-3,-11-6 0</inkml:trace>
  <inkml:trace contextRef="#ctx0" brushRef="#br0" timeOffset="25435">4380 7337 9,'-3'-11'13,"3"11"0,0 0-5,0 0 1,0 0-1,-3 19-3,3-7 0,0 5 0,0 5-1,3 5 1,-3 4-1,5 6 0,0 6-1,1 6-1,0 5 0,3 9 0,1 4 1,3 5 0,2 7 0,1 5-2,2 6 1,2 5 0,1 3-1,1 6 0,0 4 1,2 4 0,-1 9-1,1 0 2,-3 0-1,1 3-2,-3-4 1,3 0 1,-4-10-1,1-1 2,-3-13-2,2 0 1,-10-54-1,-1 5 4,6-1 0,-3 4-5,1-5 0,-4 0 0,6-3 1,-2 2-2,-11-44 1,16 73-3,-16-73 0,21 68 3,-21-68 0,13 56 1,-13-56-1,15 48 0,-15-48 0,0 0 2,13 41-2,-13-41 0,0 0 0,0 0 0,0 0 0,0 0 0,0 0 2,0 0-2,0 0 0,0 0 0,0 0 0,0 0 1,0 0-1,0 0 0,0 0 0,0 0 0,0 0 0,0 0 0,-44-41 1,44 41-1,0 0 0,0 0 0,0 0 0,-52-19 0,52 19 0,0 0 1,-55-15-1,55 15 0,-47-8 0,47 8 1,-54 0-1,54 0 0,-62 7 1,62-7-1,-65 14 0,65-14 0,-67 22 0,67-22 0,-65 32 0,65-32 0,-60 40 0,60-40 0,-47 49 0,47-49-1,-33 53 1,33-53 0,-14 55-1,14-55 1,3 54-1,-3-54 1,21 49-1,-21-49 1,0 0-1,61 55-1,-61-55 0,58 16 2,-58-16-1,70 0 0,-70 0 1,74-15-1,-74 15 1,79-28 1,-79 28-1,73-40 1,-73 40 0,67-49 1,-67 49-2,54-51 2,-54 51-1,44-47 0,-44 47-1,0 0 0,39-54-1,-39 54-2,0 0-4,0 0-7,13-43-20,-13 43-8,0 0 3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38:32.796"/>
    </inkml:context>
    <inkml:brush xml:id="br0">
      <inkml:brushProperty name="width" value="0.05292" units="cm"/>
      <inkml:brushProperty name="height" value="0.05292" units="cm"/>
      <inkml:brushProperty name="color" value="#7030A0"/>
      <inkml:brushProperty name="fitToCurve" value="1"/>
    </inkml:brush>
  </inkml:definitions>
  <inkml:trace contextRef="#ctx0" brushRef="#br0">3284 193 12,'-77'-44'11,"29"21"0,-6 2-5,-8-1 1,-7 2-1,-9 2 1,-7 1-2,-11 4 0,-6 5-1,-10 1 2,-6 7-1,-8 0-2,-3 12 2,-5 1-2,-5 8-1,-3 4 0,-3 8-1,1 6 1,-2 8-1,3 7-1,1 8 0,6 8 0,5 7 1,8 6-1,8 7 1,7 2 0,13 5 1,11 3-1,13 3 0,14-1 1,14 3-1,17-4 1,17 1-1,21-3 0,16-5 0,17-4 1,15-4-1,16-5 1,16-8-1,14-4-1,10-8 2,15-7-2,10-7-2,12-10 2,8-8 0,10-9 0,4-5 0,3-13 2,4-7-2,1-9 0,-3-8 2,-1-7-1,-3-8 0,-7-9 1,-6-7 0,-9-6 0,-7-6 0,-13-4-1,-8-4 1,-14-6 1,-8-1-1,-15-1-1,-9 2 1,-14-1-1,-10 1 1,-15 1 1,-11 5-2,-16 1 1,-10 3 0,-13 1 0,-12 2 0,-13 0-1,-9 1 0,-11 0-1,-11 1 0,-9 2 0,-10-2-2,-7 5-1,-8-1-6,-1 11-30,-6 7-2,-9 11 1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39:09.52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0 819 17,'0'0'34,"10"-12"-12,-1-2-3,10-2-2,3-8-4,12-3-3,7-11-3,17-5 1,11-9-5,13-2 0,9-7 0,11-3-2,1-4 0,1 1-1,-4 5 1,-9 6-2,-15 9 1,-10 7 0,-18 9 0,-13 8-1,-11 9-2,-15 6-1,-9 8-7,0 0-15,-17 0-12,6 6 0,-4-6 1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39:10.70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-1 205 14,'1'-30'27,"-1"15"-4,0 3-6,0 1-4,0 11-2,0 0-4,0 0-1,11 25 0,-5 6-1,1 9-1,0 15-1,3 8 0,4 12 0,-2 3-2,4 1 3,1-3-3,1-6 0,-2-8-1,2-11 1,-2-14 0,-1-10 0,0-14 0,0-10 0,-2-12 0,2-7-1,-2-8 1,2-6-1,-1-6 0,1-6 0,0-1 0,1 1-1,1 1 2,-1 6-1,0 5 0,0 12 0,3 11-1,1 12 1,0 11 0,1 12 0,3 10 0,2 5 0,-1 3 0,3 0 0,0-3 0,3-7 1,-1-8-1,0-8 0,-1-12 1,-1-8-1,-2-14 1,-2-7-1,0-10 1,-5-10-1,-1-13 2,-3-7-2,-2-10 1,-2-8 1,-6-5-1,-5-3-1,0-1 0,-9 5 0,-3 12-2,-3 11-1,-1 22-4,-9 15-8,8 23-14,-3 23-10,-2 13-1</inkml:trace>
  <inkml:trace contextRef="#ctx0" brushRef="#br0" timeOffset="775">1373 236 28,'-4'-49'35,"-7"33"-19,-1 2-4,12 14-4,-23 0-1,7 16-1,-4 8-2,0 12-2,-3 11 1,0 10 0,1 8 0,2 7-2,6 2 1,4-1-1,7-5 0,9-4 1,7-10-1,6-10 1,5-12-1,5-14 1,3-13-1,3-10 0,0-13 0,0-10-1,-2-9 2,-2-6-2,-6-10 0,-2-5 0,-9-4 0,-8-5 0,-6 1 0,-14-2-2,-6 6 0,-10 3-2,-4 16-2,-6 6-11,2 18-14,1 19-8,0 10 2</inkml:trace>
  <inkml:trace contextRef="#ctx0" brushRef="#br0" timeOffset="1264">1877 316 15,'0'0'30,"-9"26"-12,1 3-9,-1 6 0,-1 11 0,-3 5-4,1 7-2,-2 0 0,3 2 1,-3-6-2,5-7 2,-2-8-1,5-8 0,0-11 1,6-8 2,0-12-3,0 0 0,0-24-1,3 1-1,4-9 1,1-7-3,3-10 2,3-8-1,1-7 0,6-4 1,2-1 0,2 3-1,2 6 1,2 7 0,1 12-1,1 13 1,-2 14-1,-1 11 0,-4 10 0,-2 9 2,-6 5-2,-1 4 0,-8 5 0,-4 2 0,-6 2 2,-8 0-2,-6 0 0,-6-2 0,-4-2 0,-4-2 0,-3-4 0,-2-5 0,0-3 0,2-5 0,4-3 0,3-1 0,3-4 0,4-3 1,6 0-1,5 0 0,9 0 1,0 15-1,6-4 1,8 2 0,5 4 0,7 5 0,3 1 1,7 2-1,5-1 0,5 3 0,-2-3 0,5 2 0,-1-2-1,1-3 1,-2-2-1,-4-2 1,-2-3-3,-8-4-3,2 1-18,-8-4-17,-11-7 0,-6 5-2</inkml:trace>
  <inkml:trace contextRef="#ctx0" brushRef="#br0" timeOffset="2144">2752 197 27,'20'-43'37,"-8"34"-16,-12 9-6,10 4-1,-10 15-3,0 15-3,-7 9-4,3 14 0,-5 7 0,0 8-1,-1 4-2,-1-1 0,1-5 0,1-5-1,0-9-1,2-9 1,2-9-7,0-16-1,5-3-13,0-19-16,0 0-1,17-10-1</inkml:trace>
  <inkml:trace contextRef="#ctx0" brushRef="#br0" timeOffset="2429">3050 276 30,'24'-13'34,"-24"13"-17,0 0-3,-6 16-6,-8-2-2,-6 5-4,-7 2 1,-4 5-2,-4-1 1,-1 0-1,-1-1 2,2 0 1,1-4-1,6-3 1,6-3-2,5-1 1,7-4-1,10 2 0,0-11 0,9 19 2,7-5-3,6 5 0,6 3 0,8 5 0,1 1 0,3 3 0,2 1-1,1-1 0,-3-3 0,-3-3 0,-4-2-3,-7-8-4,1 1-14,-7-7-16,-10-9-4,1 0 1</inkml:trace>
  <inkml:trace contextRef="#ctx0" brushRef="#br0" timeOffset="2903">3726 295 37,'4'-38'37,"-8"17"-15,-2 9-9,-9-3-1,0 10-2,-11-2-3,1 7-3,-9 7 1,3 2-1,-3 4-2,3 4 0,-2 0 0,4 3 0,7 0-1,4 1 0,8-2 0,5 2-1,5 1 1,14 3-1,3 1 1,10 3-1,5-1 0,5 2 1,2-1-1,-1-2 0,-1-2 0,-3-3 0,-8-3 0,-5-2 1,-9-3-1,-12 0 0,-5-2 0,-11-1 1,-8-2-1,-6 0 0,-4-1 1,-2-3-1,-2 0 0,4-5 0,4 5 0,4-5-3,8 0-6,-1-6-26,9-3-6,10 9-1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39:14.701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423 36 1,'-48'-25'25,"23"17"-4,0 4-3,-4 4-4,1 7-2,-3 10-4,-1 10-1,-2 7-1,0 11-1,-2 9 0,5 10 0,1 7-1,8 3-2,9-3 0,8-2 0,12-7 0,14-7-2,10-14 2,10-12-1,10-16-1,8-13 1,4-11-1,2-11 0,1-13-1,-2-8 2,-5-10-1,-8-6 0,-9-3 0,-11-1 0,-14 2-1,-14 0 1,-15 7-1,-14 7-1,-15 18-2,-8 10 1,-6 14-5,-5 11-9,5 8-16,8 15-3,3 2 0</inkml:trace>
  <inkml:trace contextRef="#ctx0" brushRef="#br0" timeOffset="481">1168 209 20,'-14'37'31,"2"-9"-20,-3 9-4,-3 10-2,0 7 1,-2 4-1,-1 1 1,0 1-2,1-6 0,1-6 1,4-7 0,0-12 1,5-9-2,10-20 4,-11 7-4,7-21-2,8-4 1,-1-11-2,4-8 0,3-9 0,0-7-1,5-6 0,5-6 0,1 0 0,3-2 1,4 0-1,1 6 0,2 7-1,4 10 1,-3 11 0,-1 12 0,0 9 0,-4 12 0,-4 11 1,-4 7 0,-4 7 0,-5 6-1,-7 3 1,-6 3 1,-9 1-2,-4-2 2,-8-4-4,-4 0 2,-6-5 0,-4-5 0,-2-6 0,2-2 0,1-9 0,4-5 2,5 0-2,4-4 0,7-3 0,5-1 1,12 8-1,0-15 1,8 15 0,8 0 0,5 8 1,8 6-1,4 4 1,8 8 0,5 5 0,4 4-1,1 1 0,2 0 1,-1-2-2,-3-4 0,-4-3 1,-6-6-3,-5-4-4,-8-9-13,-6-4-19,1 0-1,-7-9-3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2.668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310 283 24,'4'-13'32,"-4"13"-11,0-12-2,0 12-3,0-9-3,0 9-3,0 0-2,-4-10 0,4 10-2,0 0-1,-3 10-1,3-10 0,-3 20-1,-1-5 0,4 6 1,0 3 0,0 7-1,0 5 0,6 7-1,-3 5 1,2 7-2,-1 2 2,1 5-2,1 1 0,0 1 0,0-3 0,0-5 0,-1-5 0,-1-8-1,0-6 0,1-7 0,-2-8 0,-3-8 0,3-4 0,-3-10-1,0 0-2,0 0 0,-6-13-2,0-5-6,6 3-14,-6-7-17,-3-8 0,-1-6-1</inkml:trace>
  <inkml:trace contextRef="#ctx0" brushRef="#br0" timeOffset="587">270 12 9,'8'-16'33,"-8"16"0,0 0-12,0 0-8,0 0-4,-14 7 2,14-7-4,-11 12-1,11-12 1,-14 11-1,14-11-1,-9 7-1,9-7-1,0 0 0,0 0-2,0 0-1,0 0-4,8 12-7,-8-12-26,8 15-1,0 0-2,-2-1 0</inkml:trace>
  <inkml:trace contextRef="#ctx0" brushRef="#br0" timeOffset="1091">57 259 10,'-10'-10'26,"-1"14"-2,11-4-4,-11 24-3,2-6-3,6 11-1,-5 4-3,8 13-3,-4 5 2,7 15-3,-3 6-1,7 9-1,1 6 0,2 7-2,2-4 0,3-2-1,2-6-1,1-13-2,6-8-3,-2-19-6,9-12-21,3-12-7,0-18-3,5-8 2</inkml:trace>
  <inkml:trace contextRef="#ctx0" brushRef="#br0" timeOffset="1474">672 287 35,'-18'0'38,"18"0"0,0 0-15,0 0-10,12-3-4,0 3-1,10 11-1,0 0-1,9 12-1,0 8-1,5 11-1,-2 9-1,1 10 0,-6 9-1,-3 5 0,-9 4 0,-6 2-1,-11-1 0,-3-5 0,-9-5 0,-5-7-1,-4-7 0,-3-8-1,2-8 0,0-9-4,7-3-8,-2-10-24,6-7-4,11-11-1,-10 0-1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39:16.204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167 226 10,'-3'-11'28,"3"11"-5,0 9-7,-3 6-1,3 12-7,-7 7-2,0 11-3,-1 5-1,-5 6-1,-2 0 0,0-3 0,-2-5 0,0-8 1,1-11 2,3-7-1,-1-13 0,4-9-1,3-10 0,4-8 0,3-8-1,3-9 0,4-5 0,4-7-1,5-4 1,3 2-1,3 0 2,2 7-1,1 6 0,3 11 0,-2 12 2,3 13-1,-3 16-1,1 12 0,2 12-1,1 9 0,0 4 0,-2 2 1,0-3-1,-2-5 1,-2-10 1,-3-7 0,-5-15 0,-3-12 1,-4-14-1,1-9 1,-5-13 0,1-8-1,-2-12 1,1-9-2,-1-5 0,-1-6 0,-3 2-1,3 4-1,-3 8-2,-3 9-3,3 18-9,-8 8-17,8 24-8,-10 0-3</inkml:trace>
  <inkml:trace contextRef="#ctx0" brushRef="#br0" timeOffset="625">1084 168 9,'0'-40'33,"-14"27"-6,-5 5-13,-1 8-3,-5 5-2,-1 10-3,-4 5-1,2 10-2,-3 9-1,3 8 3,3 6-2,6 6-2,5 1 1,10 0-1,4-6 1,15-3-1,4-14 1,11-9 0,6-16 0,4-12 0,3-16 3,-2-9-3,-2-10 0,-2-5-1,-9-8 1,-5 0-1,-12-3-1,-11 1-1,-5 5-2,-15 3-5,-7 10-1,-11 6-12,-2 8-18,2 11 1</inkml:trace>
  <inkml:trace contextRef="#ctx0" brushRef="#br0" timeOffset="1031">1381 57 6,'55'-15'38,"-28"8"3,1 2-2,7 2-27,-2-3-5,8 3 1,-1-1-6,1 0-3,2 4-8,-4-5-15,-2 2-12,-1 3-6,-8-3 2</inkml:trace>
  <inkml:trace contextRef="#ctx0" brushRef="#br0" timeOffset="1242">1701 10 16,'-51'28'38,"32"-5"2,3 5-19,10 14-6,0 2-5,6 12 0,-4 6-5,4 4-3,0 2-2,-5-5-5,5 0-9,0-9-19,0-11-6,6-7-1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39:17.784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39 210 15,'-29'-38'38,"21"15"0,8 1-22,0-6-4,18 4 1,-1-4-5,13 9 1,5 1-4,9 10-1,2 8-1,2 4 0,0 12-1,-3 10 0,-8 10-1,-10 7 0,-13 9 0,-14 5-1,-7 1 1,-15 3-1,-11-1 0,-8-3-1,-3-1-1,0-7-4,8-3-14,-1-7-20,3-7-1,9-4-3</inkml:trace>
  <inkml:trace contextRef="#ctx0" brushRef="#br0" timeOffset="346">112 1185 31,'7'26'44,"-7"-26"0,9 10 0,-9-10-30,10 0-5,-10 0-3,11 3-2,-11-3-3,0 9-3,0 3-9,0 0-30,0-12-3,-8 13 1,8-13-5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20-10-28T13:14:15.059"/>
    </inkml:context>
    <inkml:brush xml:id="br0">
      <inkml:brushProperty name="width" value="0.05292" units="cm"/>
      <inkml:brushProperty name="height" value="0.05292" units="cm"/>
      <inkml:brushProperty name="color" value="#7030A0"/>
      <inkml:brushProperty name="fitToCurve" value="1"/>
    </inkml:brush>
  </inkml:definitions>
  <inkml:trace contextRef="#ctx0" brushRef="#br0">3285 193 12,'-77'-44'11,"29"21"0,-6 2-5,-8-1 1,-7 2-1,-9 2 1,-7 1-2,-11 4 0,-6 5-1,-10 1 2,-6 7-1,-8 0-2,-3 12 2,-6 1-2,-4 8-1,-3 4 0,-3 8-1,1 6 1,-2 8-1,3 7-1,1 8 0,6 8 0,5 7 1,8 6-1,8 7 1,7 2 0,13 5 1,11 3-1,13 3 0,14-1 1,14 3-1,17-4 1,17 1-1,21-3 0,16-5 0,17-4 1,15-4-1,16-5 1,16-8-1,14-4-1,10-8 2,15-7-2,10-7-2,12-10 2,8-8 0,10-9 0,4-5 0,3-13 2,4-7-2,1-9 0,-2-8 2,-2-7-1,-3-8 0,-7-9 1,-6-7 0,-9-6 0,-7-6 0,-13-4-1,-8-4 1,-14-6 1,-8-1-1,-15-1-1,-9 2 1,-14-1-1,-10 1 1,-15 1 1,-11 5-2,-16 1 1,-10 3 0,-13 1 0,-12 2 0,-13 0-1,-9 1 0,-11 0-1,-11 1 0,-9 2 0,-10-2-2,-7 5-1,-8-1-6,-1 11-30,-6 7-2,-9 11 1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37:24.979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3160 2311 12,'-66'32'18,"27"-10"-4,-2 1 3,-5 5-5,-1 6 0,-5-1-3,-3 9-2,-4 0-1,2 4 0,-4 2-3,1 5 0,-1 1 2,2 4-2,-1 0-1,5 6 1,1 3-2,5 3 0,2 2 0,4 2 1,1 7-1,7 4-1,2 3 1,1 8-1,4 5 1,2 7 0,3 7 1,6 7-2,2 3 2,6 4 1,3 3-2,6-1 0,6 2 0,6 5-1,1-2 1,5 2 0,3 4 0,5 8 0,2 2 0,4 8 0,1 1 0,5 4 1,5 3-1,6 1-1,1-5 1,5-2 0,4-6-1,6-6-1,2-8 1,4-10 0,2-11 0,2-7 0,4-11-1,1-11 1,1-11 0,3-13 0,2-11 0,1-13 0,2-12 0,-1-14 0,1-11 0,-1-12 0,1-11 0,-4-11 0,-1-10 0,-1-11 0,-3-11 0,-3-7 0,-2-9 0,-3-8 0,-2-10 0,-3-5 1,-1-6-1,-2-8 1,-4-6-1,-2-6 1,-4-8-1,-4-7 0,-5-1 0,-5-3 1,-8-5 0,-4 1-1,-7-1 0,-3 2 1,-8 1-1,-4 2 0,-6 0 0,-3 1 0,-7-1 1,-4-1 0,-3-4 0,-4-4 0,-4-1 1,-2 1 0,-5-1-1,-2 1 1,-6 4 0,-3 5-1,-3 4 0,-2 7 0,-7 5 0,-1 8-1,-5 3 1,-5 9 0,-7 3 1,-7 8-2,-8 9 1,-11 9-1,-11 12-1,-12 11 1,-12 17-2,-11 11-1,-4 20-4,-9 7-4,2 15-26,4 17-4,-4 15-2,4 19 1</inkml:trace>
  <inkml:trace contextRef="#ctx0" brushRef="#br0" timeOffset="2319">2909 661 7,'-25'-5'12,"14"5"3,-2 0-5,-2 0 2,-1 7-2,-5-3-1,-1 4 0,-2-2-2,-1 7-1,-4-3 0,0 5-2,-3 2 1,1 3-2,-3 3 0,2 5 1,-2 1 1,0 3-2,0 3 0,2 2-1,1 3 1,1 5 0,1-2-2,5 4 2,0 3-1,3 3 0,3 1 0,3 0-1,5 3 1,1 0-1,4-3 1,5 3-1,0 0 1,9-2-2,0 1 1,4 1 0,6-4-1,2 1 1,4-2-1,5-2 1,1-1-1,4 1 1,5-3 0,3-2 0,0-4-1,4-1 1,2-3-1,2-4 1,1-3-1,0-7 0,2-4 0,1-6 0,-2-6 0,0-7 1,0-4-1,0-8 0,0-8 0,1-4 0,-4-9 0,0-4 0,-2-4 1,-2-2-2,-3-4 1,-3 0-1,-6-2 2,1 1-2,-4-2 1,-3 2-1,-4 2 1,-2-1 0,-3 1 0,-1 1 0,-2 1 0,-5-1 1,-3 0-2,0 1 1,-4-3 0,-4-1 0,0-4 0,0-3 1,-9 0-2,-1-2 2,-5 0 0,-4 2 0,-3 1 0,-2 5 0,-4 2 0,-3 5 0,-3 2-1,-1 7 1,-5 3-1,0 4 1,-5 2-1,-1 4 0,-4 3 0,-2 3 1,-6 3-1,-4 1-1,-4 10-2,-11 0-1,-2 23-6,-15 4-19,-3 13-11,-8 16-3,-7 10 1</inkml:trace>
  <inkml:trace contextRef="#ctx0" brushRef="#br0" timeOffset="5259">2094 939 10,'0'0'14,"0"0"-1,-3-11-3,3 11 0,0 0-1,0 0-1,-6-12 1,6 12-2,0 0-1,0 0-1,0 0 3,-4-9-3,4 9 0,0 0 1,0 0-1,0 0-2,0 0 0,0 0-1,0 0 1,0 0-1,0 0 2,0 0-2,0 0 0,13 0 0,-13 0 0,15 8-1,-15-8 1,18 11 0,-8-5 0,2 3 0,-1-1-1,1 1 0,2 2 1,-1 0-1,2 1 0,1-1-1,-1 0 1,2 0 0,1 2-1,0-2 1,-2 2-1,0-1 0,1 0 1,-3 1-1,1-3 0,-5-1 0,-1 0 1,-9-9-1,13 10 0,-13-10 0,0 0 0,0 0 0,0 0 0,0 0-1,0 0-1,0 0-4,0 0-10,0 0-24,-13-14 0,13 14-2</inkml:trace>
  <inkml:trace contextRef="#ctx0" brushRef="#br0" timeOffset="6627">2977 1267 14,'-8'-10'20,"8"10"-5,0 0 1,0 0-2,0 0-2,0 0-3,0 0 1,0 0-4,0 0 2,0 0-2,0 0-2,0 0 0,0 0 0,0 0 1,0 0-3,0 0 1,0 0-1,0 0 0,0 0 0,0 0-1,-9-3 1,9 3-1,0 0 1,0 0-1,0 0 0,0 0 0,0 0-1,-9 5 1,9-5 0,0 0-1,0 0 0,0 0 1,-10-3-1,10 3 0,0 0 1,0 0-1,-10-6 0,10 6 0,0 0 0,0 0 0,0 0 1,0 0-1,0 0 0,0 0 0,0 0 1,0 0-1,0 0 0,0 0 0,0 0 1,0 0-1,15-7 1,-15 7-1,16 0 0,-16 0 1,17 9-1,-17-9 0,15 11 1,-15-11-1,9 12 0,-9-12 1,0 11-1,0-11 0,-13 10 0,13-10 0,-14 8 0,14-8 0,-16 0 0,16 0 0,-11-7 0,11 7-1,-3-10 0,3 10-2,3-9-5,-3 9-12,0 0-20,0 0 0,13 0-2</inkml:trace>
  <inkml:trace contextRef="#ctx0" brushRef="#br0" timeOffset="10149">3477 6708 16,'-11'14'18,"5"0"-4,2 6 0,-2 2-3,3 10-1,-1 6-2,4 11-2,-5 7 1,5 13-1,-6 9-2,6 10 0,-7 13 0,3 12 1,-4 7-2,1 11-1,-2 9 0,-1 12-1,-2 4 1,-1 9-1,-2 8 1,2 4 0,-2 0 1,4 1-1,0-6 0,5-7 1,3-11-1,3-5 1,3-84-2,-3 4 3,6-5-3,-2 4 2,1-10-2,-1 4 0,2-4 0,0 2-1,-2-7 1,1 1-2,1-5 1,-1 2 0,-2-8 0,0-1 0,-3-42 0,8 73 1,-8-73-1,4 56 0,-4-56 0,3 41 0,-3-41 0,0 0 0,0 0 0,0 0 0,0 0 0,0 0-3,0 0 3,0 0 0,0 0 0,0 0 0,0 0 0,0 0 0,0 0 0,0 0 3,0 0-3,0 0 0,0 0 0,0 0 0,-41-27 0,41 27-3,0 0 3,0 0 0,0 0 0,0 0 0,-53-42 1,53 42-1,0 0 0,-53-22 3,53 22-3,-50-11 0,50 11 0,-58-5 0,58 5 0,-65 0 0,65 0 0,-69 10 0,69-10 0,-74 19 0,74-19 0,-75 29 0,75-29 0,-67 39 0,67-39 0,-57 46 0,57-46-1,-43 51 1,43-51 0,-27 53-1,27-53 0,-7 50 0,7-50 0,12 44 0,-12-44 0,0 0 0,62 48 1,-62-48-1,68 17 1,-68-17 0,84 0 0,-37-5 0,3-4 0,2-2 1,1-2-1,-2-4 1,-2-2-1,0 1 1,-3-2 0,-5 1 0,-41 19 0,71-39 0,-71 39 1,50-35-1,-50 35 0,0 0-2,0 0-1,41-51-4,-41 51-17,0 0-20,0 0 2,0 0-4</inkml:trace>
  <inkml:trace contextRef="#ctx0" brushRef="#br0" timeOffset="12412">3415 3041 1,'0'0'13,"0"0"-1,0 0 1,0 0-3,9 8-1,0-8-1,2 0 0,6 5 1,2-2-2,2 4-2,5 1-1,5 1 1,0 2-2,6 3 1,4 1-2,3 2 0,6 4 0,4 2-1,2 2 0,6 4 1,1 1-1,5 2 1,1 2-1,4 2 1,3 1 0,2 2-1,3-3 1,4 2-2,1 0 2,0 2-2,4 0 2,-1 0-2,-4-2 1,1 2 0,-3 0 0,-2-1 1,-5 0-1,-3-3 2,-7-3-1,-4-2 0,-10-2-1,-4-3 0,-9-4 0,-8-1-1,-8-1 1,-5 0-1,-9-1 1,-9-1-1,-5 2 0,-9 0 0,-10 1 0,-7 4-1,-10 2 1,-9 4-1,-8 5 0,-11 7 1,-6 5-1,-7 6 1,-3 6 0,-5 4 0,-3 2 0,1 1 0,1 1 0,4-4 0,7-3 0,5-3-1,9-4 1,5-7 1,8-3-1,9-6 0,7-3 0,5-4 1,6-6-1,5-4 1,4-2-1,5-5 1,4-3-1,8-11 0,-6 15 0,6-15 1,0 0-1,8 11 0,-8-11 0,11 4 0,-11-4 0,10 3 0,-10-3 0,0 0 0,12 3 0,-12-3 0,0 0 0,0 0 0,0 0 0,0 0-1,0 0 1,0 0 0,0 0-1,0 0 1,-10-8-1,10 8 1,-8-9 0,8 9-1,-7-11 1,7 11 0,-9-14 0,9 14 0,-12-15 0,12 15 0,-15-12 0,15 12 0,-19-8 0,8 8 0,0-3 0,-2 3 0,0 4 0,-1 1 0,1 3 0,0 3 0,-1 3 0,1 4 0,3 2 0,0 4 0,2 5 1,2 2-1,2 1 1,4 3-1,4 2 0,2-1 0,6 1 1,4 0-1,2-5 0,5-3 0,1-3 0,3-8 0,1-5 0,3-9 1,1-9-1,1-9 0,0-8 0,1-6 0,-1-4 0,-1-6 1,-2-4-1,-4 0 0,-4-1 0,-5 2 1,-6 4-1,-6 1 0,-8 1 1,-9 6-1,-6 5 0,-7 2 1,-9 6-1,-3 2-1,-3 8-2,-5-1-4,4 7-23,-1 8-7,-6-5-2,5 3-1</inkml:trace>
  <inkml:trace contextRef="#ctx0" brushRef="#br0" timeOffset="19819">2152 3137 4,'0'0'10,"0"0"-2,0 0 1,0 0-2,0 0-2,-15-18 1,7 7-1,-2-5 1,-3-3-2,-2-4 2,-1-3-1,-3-6 1,-3-4-2,-4-8 2,-2-2-1,-6-9-1,-2-8 1,-7-12-1,-2-10-1,-6-12-1,-4-6 0,-4-9 0,-4-6-2,-2-2 1,-5 0-1,-3 3-1,3 5 1,0 4-1,2 8 1,3 7-1,6 9 2,3 7-2,7 11 1,5 7 1,4 8-1,4 8 0,3 7 2,4 5-2,2 1 2,5 4-1,5 3 1,3 4-1,3 2 1,4 3-1,3 4-1,4 10 0,0-11 0,0 11 1,0 0-1,0 0 0,0 0 0,0 0 0,0 0 0,0 0 0,0 0 0,0 0 0,0 0 0,0 10 0,0-10 0,0 0 0,0 0-1,0 0 1,11 0 0,-11 0 0,0 0-1,5-8 1,-5 8 0,0 0 0,0 0 0,3-10 0,-3 10 0,0 0 0,0 0 0,0 0 0,-4-9 0,4 9 0,0 0 0,0 0 0,0 0 0,0 0 0,0 0 0,0 0 1,0 0-1,0 0 0,-9-4 0,9 4-1,0 0 2,0 0-1,0 0 0,0 0 0,0 0 0,-9-7 0,9 7 0,0 0 0,0 0 0,0 0 1,0 0-1,0 0 0,-11-10 0,11 10 1,0 0-1,0 0 0,-11-10 1,11 10-1,0 0 0,-11-12 0,11 12 1,-9-10-1,9 10 0,-10-12 0,10 12 0,-13-13 1,13 13-1,-11-14 0,11 14 0,-11-12 0,11 12 1,-9-9-1,9 9 0,0 0 0,0 0 0,0 0 1,0 0-1,0 0 0,0 0 0,0 10-1,0-10 1,4 10 0,-4-10 0,8 11 0,-8-11 0,0 0 0,6 9 0,-6-9 0,0 0 0,0 0 0,0 0 0,10 5 0,-10-5 0,0 0 0,0 0 0,0 0 0,0 0 0,0 0 0,0 0 0,0 0 1,0 0-1,-6-10 0,6 10 0,0 0 0,0 0 0,-6-10 0,6 10 0,0 0 0,0 0 0,0 0 0,0 0 0,-10-5 1,10 5-1,0 0 0,0 0 0,0 0 0,-12 2 0,12-2 0,0 0 0,-12 10 0,12-10 0,-15 9 0,6-3 0,-2 0 0,-1 2 0,-2-1 0,0 0 0,-2 0 0,1 0 0,-1-2 0,1-1 0,-2-1 0,-1-3 0,0 0 0,0 0 0,0 0 0,1-3 0,0-1 0,1-1 0,1-3 0,3 0 0,2 0 0,0-3 0,2 0 0,1-1 0,0-2 0,2 0 0,0-1 0,1 0 0,0 1 0,0-1 0,1 3-1,3-1 1,-5 4 0,5 9 0,0-13 0,0 13 0,0 0 0,5-9-1,-5 9 1,9-4 0,-9 4 0,14-7 0,-14 7 0,17-14 0,-17 14 0,14-17 0,-6 7 1,-3 1-1,-1 0 0,-4-1 0,0 10 0,6-15 0,-6 15 0,0-13 0,0 13 0,-3-11 0,3 11 0,-8-14 0,2 3 0,-1 1 0,-2-2 0,-1-2 0,-2-1 0,-2-2 1,0 0-1,-1-1 0,-1 1 0,-2-2 1,-1-1-1,1 0 0,0 0 0,2-1 0,1 1 0,4 0-1,0 1 1,5 1 0,1 0 0,2 2 0,3-1 0,0 3-1,3 3 1,0-1 0,1 3 0,-4 9 0,13-11 0,-4 11 0,1 0 0,2 0 0,-1 4 0,2 2 0,2 1 0,1 0 0,-1 1 0,2 3 0,0-1 0,0 1 0,0 4 0,0-1 0,-1 3 0,1 2 1,0 0-1,-1 3 0,1 2 0,0 0 0,0-2 0,0 4 0,1-2 0,0 1-1,-1-1 2,1 0-2,0 2 1,-2 0 0,1-2 0,-1-1 0,-1 1 0,-1-2 0,0-2 0,-1 1 0,-1-2 0,-1-1 0,1 0 0,-3-1 0,0-1 0,0-2 1,-2 0-2,-2-2 2,0-1-1,-5-11 0,5 15 0,-5-15 0,0 11 0,0-11 1,0 0-1,-8 9-2,8-9-3,-17 4-19,2-4-9,2 3-3,-11-6 0</inkml:trace>
  <inkml:trace contextRef="#ctx0" brushRef="#br0" timeOffset="25435">4380 7337 9,'-3'-11'13,"3"11"0,0 0-5,0 0 1,0 0-1,-3 19-3,3-7 0,0 5 0,0 5-1,3 5 1,-3 4-1,5 6 0,0 6-1,1 6-1,0 5 0,3 9 0,1 4 1,3 5 0,2 7 0,1 5-2,2 6 1,2 5 0,1 3-1,1 6 0,0 4 1,2 4 0,-1 9-1,1 0 2,-3 0-1,1 3-2,-3-4 1,3 0 1,-4-10-1,1-1 2,-3-13-2,2 0 1,-10-54-1,-1 5 4,6-1 0,-3 4-5,1-5 0,-4 0 0,6-3 1,-2 2-2,-11-44 1,16 73-3,-16-73 0,21 68 3,-21-68 0,13 56 1,-13-56-1,15 48 0,-15-48 0,0 0 2,13 41-2,-13-41 0,0 0 0,0 0 0,0 0 0,0 0 0,0 0 2,0 0-2,0 0 0,0 0 0,0 0 0,0 0 1,0 0-1,0 0 0,0 0 0,0 0 0,0 0 0,0 0 0,-44-41 1,44 41-1,0 0 0,0 0 0,0 0 0,-52-19 0,52 19 0,0 0 1,-55-15-1,55 15 0,-47-8 0,47 8 1,-54 0-1,54 0 0,-62 7 1,62-7-1,-65 14 0,65-14 0,-67 22 0,67-22 0,-65 32 0,65-32 0,-60 40 0,60-40 0,-47 49 0,47-49-1,-33 53 1,33-53 0,-14 55-1,14-55 1,3 54-1,-3-54 1,21 49-1,-21-49 1,0 0-1,61 55-1,-61-55 0,58 16 2,-58-16-1,70 0 0,-70 0 1,74-15-1,-74 15 1,79-28 1,-79 28-1,73-40 1,-73 40 0,67-49 1,-67 49-2,54-51 2,-54 51-1,44-47 0,-44 47-1,0 0 0,39-54-1,-39 54-2,0 0-4,0 0-7,13-43-20,-13 43-8,0 0 3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38:32.796"/>
    </inkml:context>
    <inkml:brush xml:id="br0">
      <inkml:brushProperty name="width" value="0.05292" units="cm"/>
      <inkml:brushProperty name="height" value="0.05292" units="cm"/>
      <inkml:brushProperty name="color" value="#7030A0"/>
      <inkml:brushProperty name="fitToCurve" value="1"/>
    </inkml:brush>
  </inkml:definitions>
  <inkml:trace contextRef="#ctx0" brushRef="#br0">3284 193 12,'-77'-44'11,"29"21"0,-6 2-5,-8-1 1,-7 2-1,-9 2 1,-7 1-2,-11 4 0,-6 5-1,-10 1 2,-6 7-1,-8 0-2,-3 12 2,-5 1-2,-5 8-1,-3 4 0,-3 8-1,1 6 1,-2 8-1,3 7-1,1 8 0,6 8 0,5 7 1,8 6-1,8 7 1,7 2 0,13 5 1,11 3-1,13 3 0,14-1 1,14 3-1,17-4 1,17 1-1,21-3 0,16-5 0,17-4 1,15-4-1,16-5 1,16-8-1,14-4-1,10-8 2,15-7-2,10-7-2,12-10 2,8-8 0,10-9 0,4-5 0,3-13 2,4-7-2,1-9 0,-3-8 2,-1-7-1,-3-8 0,-7-9 1,-6-7 0,-9-6 0,-7-6 0,-13-4-1,-8-4 1,-14-6 1,-8-1-1,-15-1-1,-9 2 1,-14-1-1,-10 1 1,-15 1 1,-11 5-2,-16 1 1,-10 3 0,-13 1 0,-12 2 0,-13 0-1,-9 1 0,-11 0-1,-11 1 0,-9 2 0,-10-2-2,-7 5-1,-8-1-6,-1 11-30,-6 7-2,-9 11 1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39:09.52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0 819 17,'0'0'34,"10"-12"-12,-1-2-3,10-2-2,3-8-4,12-3-3,7-11-3,17-5 1,11-9-5,13-2 0,9-7 0,11-3-2,1-4 0,1 1-1,-4 5 1,-9 6-2,-15 9 1,-10 7 0,-18 9 0,-13 8-1,-11 9-2,-15 6-1,-9 8-7,0 0-15,-17 0-12,6 6 0,-4-6 1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39:10.70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-1 205 14,'1'-30'27,"-1"15"-4,0 3-6,0 1-4,0 11-2,0 0-4,0 0-1,11 25 0,-5 6-1,1 9-1,0 15-1,3 8 0,4 12 0,-2 3-2,4 1 3,1-3-3,1-6 0,-2-8-1,2-11 1,-2-14 0,-1-10 0,0-14 0,0-10 0,-2-12 0,2-7-1,-2-8 1,2-6-1,-1-6 0,1-6 0,0-1 0,1 1-1,1 1 2,-1 6-1,0 5 0,0 12 0,3 11-1,1 12 1,0 11 0,1 12 0,3 10 0,2 5 0,-1 3 0,3 0 0,0-3 0,3-7 1,-1-8-1,0-8 0,-1-12 1,-1-8-1,-2-14 1,-2-7-1,0-10 1,-5-10-1,-1-13 2,-3-7-2,-2-10 1,-2-8 1,-6-5-1,-5-3-1,0-1 0,-9 5 0,-3 12-2,-3 11-1,-1 22-4,-9 15-8,8 23-14,-3 23-10,-2 13-1</inkml:trace>
  <inkml:trace contextRef="#ctx0" brushRef="#br0" timeOffset="775">1373 236 28,'-4'-49'35,"-7"33"-19,-1 2-4,12 14-4,-23 0-1,7 16-1,-4 8-2,0 12-2,-3 11 1,0 10 0,1 8 0,2 7-2,6 2 1,4-1-1,7-5 0,9-4 1,7-10-1,6-10 1,5-12-1,5-14 1,3-13-1,3-10 0,0-13 0,0-10-1,-2-9 2,-2-6-2,-6-10 0,-2-5 0,-9-4 0,-8-5 0,-6 1 0,-14-2-2,-6 6 0,-10 3-2,-4 16-2,-6 6-11,2 18-14,1 19-8,0 10 2</inkml:trace>
  <inkml:trace contextRef="#ctx0" brushRef="#br0" timeOffset="1264">1877 316 15,'0'0'30,"-9"26"-12,1 3-9,-1 6 0,-1 11 0,-3 5-4,1 7-2,-2 0 0,3 2 1,-3-6-2,5-7 2,-2-8-1,5-8 0,0-11 1,6-8 2,0-12-3,0 0 0,0-24-1,3 1-1,4-9 1,1-7-3,3-10 2,3-8-1,1-7 0,6-4 1,2-1 0,2 3-1,2 6 1,2 7 0,1 12-1,1 13 1,-2 14-1,-1 11 0,-4 10 0,-2 9 2,-6 5-2,-1 4 0,-8 5 0,-4 2 0,-6 2 2,-8 0-2,-6 0 0,-6-2 0,-4-2 0,-4-2 0,-3-4 0,-2-5 0,0-3 0,2-5 0,4-3 0,3-1 0,3-4 0,4-3 1,6 0-1,5 0 0,9 0 1,0 15-1,6-4 1,8 2 0,5 4 0,7 5 0,3 1 1,7 2-1,5-1 0,5 3 0,-2-3 0,5 2 0,-1-2-1,1-3 1,-2-2-1,-4-2 1,-2-3-3,-8-4-3,2 1-18,-8-4-17,-11-7 0,-6 5-2</inkml:trace>
  <inkml:trace contextRef="#ctx0" brushRef="#br0" timeOffset="2144">2752 197 27,'20'-43'37,"-8"34"-16,-12 9-6,10 4-1,-10 15-3,0 15-3,-7 9-4,3 14 0,-5 7 0,0 8-1,-1 4-2,-1-1 0,1-5 0,1-5-1,0-9-1,2-9 1,2-9-7,0-16-1,5-3-13,0-19-16,0 0-1,17-10-1</inkml:trace>
  <inkml:trace contextRef="#ctx0" brushRef="#br0" timeOffset="2429">3050 276 30,'24'-13'34,"-24"13"-17,0 0-3,-6 16-6,-8-2-2,-6 5-4,-7 2 1,-4 5-2,-4-1 1,-1 0-1,-1-1 2,2 0 1,1-4-1,6-3 1,6-3-2,5-1 1,7-4-1,10 2 0,0-11 0,9 19 2,7-5-3,6 5 0,6 3 0,8 5 0,1 1 0,3 3 0,2 1-1,1-1 0,-3-3 0,-3-3 0,-4-2-3,-7-8-4,1 1-14,-7-7-16,-10-9-4,1 0 1</inkml:trace>
  <inkml:trace contextRef="#ctx0" brushRef="#br0" timeOffset="2903">3726 295 37,'4'-38'37,"-8"17"-15,-2 9-9,-9-3-1,0 10-2,-11-2-3,1 7-3,-9 7 1,3 2-1,-3 4-2,3 4 0,-2 0 0,4 3 0,7 0-1,4 1 0,8-2 0,5 2-1,5 1 1,14 3-1,3 1 1,10 3-1,5-1 0,5 2 1,2-1-1,-1-2 0,-1-2 0,-3-3 0,-8-3 0,-5-2 1,-9-3-1,-12 0 0,-5-2 0,-11-1 1,-8-2-1,-6 0 0,-4-1 1,-2-3-1,-2 0 0,4-5 0,4 5 0,4-5-3,8 0-6,-1-6-26,9-3-6,10 9-1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39:14.701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423 36 1,'-48'-25'25,"23"17"-4,0 4-3,-4 4-4,1 7-2,-3 10-4,-1 10-1,-2 7-1,0 11-1,-2 9 0,5 10 0,1 7-1,8 3-2,9-3 0,8-2 0,12-7 0,14-7-2,10-14 2,10-12-1,10-16-1,8-13 1,4-11-1,2-11 0,1-13-1,-2-8 2,-5-10-1,-8-6 0,-9-3 0,-11-1 0,-14 2-1,-14 0 1,-15 7-1,-14 7-1,-15 18-2,-8 10 1,-6 14-5,-5 11-9,5 8-16,8 15-3,3 2 0</inkml:trace>
  <inkml:trace contextRef="#ctx0" brushRef="#br0" timeOffset="481">1168 209 20,'-14'37'31,"2"-9"-20,-3 9-4,-3 10-2,0 7 1,-2 4-1,-1 1 1,0 1-2,1-6 0,1-6 1,4-7 0,0-12 1,5-9-2,10-20 4,-11 7-4,7-21-2,8-4 1,-1-11-2,4-8 0,3-9 0,0-7-1,5-6 0,5-6 0,1 0 0,3-2 1,4 0-1,1 6 0,2 7-1,4 10 1,-3 11 0,-1 12 0,0 9 0,-4 12 0,-4 11 1,-4 7 0,-4 7 0,-5 6-1,-7 3 1,-6 3 1,-9 1-2,-4-2 2,-8-4-4,-4 0 2,-6-5 0,-4-5 0,-2-6 0,2-2 0,1-9 0,4-5 2,5 0-2,4-4 0,7-3 0,5-1 1,12 8-1,0-15 1,8 15 0,8 0 0,5 8 1,8 6-1,4 4 1,8 8 0,5 5 0,4 4-1,1 1 0,2 0 1,-1-2-2,-3-4 0,-4-3 1,-6-6-3,-5-4-4,-8-9-13,-6-4-19,1 0-1,-7-9-3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39:16.204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167 226 10,'-3'-11'28,"3"11"-5,0 9-7,-3 6-1,3 12-7,-7 7-2,0 11-3,-1 5-1,-5 6-1,-2 0 0,0-3 0,-2-5 0,0-8 1,1-11 2,3-7-1,-1-13 0,4-9-1,3-10 0,4-8 0,3-8-1,3-9 0,4-5 0,4-7-1,5-4 1,3 2-1,3 0 2,2 7-1,1 6 0,3 11 0,-2 12 2,3 13-1,-3 16-1,1 12 0,2 12-1,1 9 0,0 4 0,-2 2 1,0-3-1,-2-5 1,-2-10 1,-3-7 0,-5-15 0,-3-12 1,-4-14-1,1-9 1,-5-13 0,1-8-1,-2-12 1,1-9-2,-1-5 0,-1-6 0,-3 2-1,3 4-1,-3 8-2,-3 9-3,3 18-9,-8 8-17,8 24-8,-10 0-3</inkml:trace>
  <inkml:trace contextRef="#ctx0" brushRef="#br0" timeOffset="625">1084 168 9,'0'-40'33,"-14"27"-6,-5 5-13,-1 8-3,-5 5-2,-1 10-3,-4 5-1,2 10-2,-3 9-1,3 8 3,3 6-2,6 6-2,5 1 1,10 0-1,4-6 1,15-3-1,4-14 1,11-9 0,6-16 0,4-12 0,3-16 3,-2-9-3,-2-10 0,-2-5-1,-9-8 1,-5 0-1,-12-3-1,-11 1-1,-5 5-2,-15 3-5,-7 10-1,-11 6-12,-2 8-18,2 11 1</inkml:trace>
  <inkml:trace contextRef="#ctx0" brushRef="#br0" timeOffset="1031">1381 57 6,'55'-15'38,"-28"8"3,1 2-2,7 2-27,-2-3-5,8 3 1,-1-1-6,1 0-3,2 4-8,-4-5-15,-2 2-12,-1 3-6,-8-3 2</inkml:trace>
  <inkml:trace contextRef="#ctx0" brushRef="#br0" timeOffset="1242">1701 10 16,'-51'28'38,"32"-5"2,3 5-19,10 14-6,0 2-5,6 12 0,-4 6-5,4 4-3,0 2-2,-5-5-5,5 0-9,0-9-19,0-11-6,6-7-1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39:17.784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39 210 15,'-29'-38'38,"21"15"0,8 1-22,0-6-4,18 4 1,-1-4-5,13 9 1,5 1-4,9 10-1,2 8-1,2 4 0,0 12-1,-3 10 0,-8 10-1,-10 7 0,-13 9 0,-14 5-1,-7 1 1,-15 3-1,-11-1 0,-8-3-1,-3-1-1,0-7-4,8-3-14,-1-7-20,3-7-1,9-4-3</inkml:trace>
  <inkml:trace contextRef="#ctx0" brushRef="#br0" timeOffset="346">112 1185 31,'7'26'44,"-7"-26"0,9 10 0,-9-10-30,10 0-5,-10 0-3,11 3-2,-11-3-3,0 9-3,0 3-9,0 0-30,0-12-3,-8 13 1,8-13-5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7.375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51 76 17,'-15'8'23,"15"-8"-2,-12 4-6,12-4-1,-11 4-4,11-4 0,0 0-3,-13 6 3,13-6-4,0 0 0,0 13 0,0-13 0,0 0-2,10 10 0,-10-10 0,14 5 0,-2-2-1,0-3 0,7 0 0,3-4-1,3 1 1,4-3-1,5 0 0,3-4-1,2-1 0,1-2 1,-1 1-2,-2-1 1,0 0 0,-6 1 0,-5 2-1,-5 2 0,-4 3 1,-7 2-1,-10 3 0,0 0 1,6 11-1,-13-2 0,-1 3 1,-3 4-1,-1 2 1,-1 4-1,1 5 1,-2 2-1,3 3 2,-1 2-2,4 1 2,-1 1-1,4 2 0,2-1 0,3-2 0,0-1 0,0-4 0,0-3-1,5-2 1,-2-4-1,1-3 1,-4-5-1,6-2 1,-6-11-1,0 9 1,0-9-1,0 0 0,0 0-1,0 0-3,-6 11-10,6-11-25,-16 0-5,1-8-2,-4-4-2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45:10.024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2106 3025 9,'-33'0'18,"14"5"-1,-1-1-1,-1 7-5,-2-2-1,3 6 0,-5 0-3,3 6 1,-3 3-1,0 6-2,-5 1 4,5 7-5,-4 2 1,1 9-1,-2 2 1,2 6-1,-3 0-1,3 6 1,-1 2-2,0 4 0,0 2 1,1 1-2,-2 2 1,5 1-1,-2 5 1,2 1-1,2 1 0,1 4 1,2-1-1,3 3 1,2 1-1,3 1 0,1-2 1,4 2-1,3-2-1,4 2 1,0 0-1,0 0 1,8 3-1,-1 0 0,3 0 1,2 5-1,1 0 0,1 4 0,0 4 0,4 0 1,0-1-1,1 3 0,2 0 0,1 3 0,0-1 1,4-4-1,2-1 0,1-1 0,1-4 0,2-2 0,1-4-1,3-7 1,2-3 0,2-6 0,4-7-1,2-6 2,5-7-2,4-5 2,2-8-1,3-6 0,1-9 0,3-5 0,2-5 0,1-8 0,2-8 0,-1-4 0,4-11 0,0-3 1,1-4-2,-2-8 2,2-5-1,-1-7-1,-2-6 1,-1-5 0,-2-8 0,-1-6 0,-1-6 0,0-4 0,-3-5 0,0-4 1,-3-6-1,-1-1 0,-3-4 1,-3-4-1,-4-3 0,-4-5 1,-3-3-1,-2 0 0,-5-1 0,-3-2 1,-5-2-1,-2 0 0,-5 2 0,-6 1 0,-4 5 0,-4 2 0,-5 2 0,-6 5 0,-2 1 0,-5 4 0,-2 2 0,-2 1 0,-4 2-1,-3 0 2,-1 0-1,-4 0 0,-2 0 1,-2-3-1,-2 1 0,-1-1 0,-2 0 0,-2 0 1,-3-2-2,1 3 2,-3 2-1,-2 1 0,0 4 0,-3 2 0,-2 6 0,2 2 0,-4 4-1,-2 6 2,0 3-2,-1 6 2,-5 3-2,-3 5 2,-7 2-2,-4 9 1,-3 6 0,-6 8-2,-6 14 0,-5 8-2,0 19-3,-9 6-4,10 22-23,-3 17-9,1 13 1,3 17 0</inkml:trace>
  <inkml:trace contextRef="#ctx0" brushRef="#br0" timeOffset="5821">1812 1634 15,'-11'0'13,"11"0"-1,-14 7-3,14-7 2,-17 16-5,8-3 2,-2 2-1,4 5-1,-5 0 0,3 3-1,-1 3 0,4 4-1,0-1-1,2 3 0,-1 0-1,5 2 1,-3 1-2,3 2 2,0-2 0,0 1-1,0 2 0,3-1 0,-3 2-1,4-1 0,-1 0 1,2-1-1,-1 0 0,2-1 0,0 1 0,3-1-1,2-2 1,2 0-1,1-3 0,1 0 1,2-3-1,2 0 0,0-5 1,2-3 0,-1 0-1,4-2 2,0-3-2,2-1 0,1-3 2,1-1-2,3-1 0,0-2 1,1-2-1,-2-2 0,3 0 1,-1-3-1,-1 0 0,0 0 0,-1 0 0,-1 0 1,-1-3-1,0 0 0,-1 0 0,-1 0 0,1 3 0,-2-6 1,0 2-1,-2 0 0,0-2 0,-1 0 0,-1-1 0,2-3 0,-1 0 0,0-1 0,2-3 1,-1 0-1,1-3 0,0-1 0,-1 1 0,1-3-1,-2 1 2,-1-4-2,-1 0 1,-2 0 1,0 2-1,-2-2 0,-3 0 1,1 1 0,-2-1-1,-2 1 1,0 0 0,0 0-1,-2-1 0,-1 0 0,-1-1 0,0 0 0,-1 1 1,-1-1-1,-4-2 0,3 0 1,-3-1 0,0-1-1,-3-2 1,0-1-1,-1-1 1,-1 1 0,1-3 0,-3 1 0,1-2 0,-1 3 0,-1-1 0,-1-1 0,-1 0 1,-1-1-2,-1 0 1,0 3 0,-2-3 0,-1 3 0,-3-1 0,1 1-1,-3 2 1,0 4-1,-1-1 1,-1 4 0,-2 0 1,2 3-2,-3 3 1,1 1 0,-2 2-1,1 0 1,-5 2 0,2 1-1,-1 3 1,-4 1-1,0 4 1,-3 3-1,-2 0 1,-5 5-1,-4 3 1,-5 4-1,-5 4 0,-3 7 0,-1 7-2,-7 5-2,2 18-5,-6 4-16,1 16-17,2 11 1,-3 10-4</inkml:trace>
  <inkml:trace contextRef="#ctx0" brushRef="#br0" timeOffset="10079">2295 977 3,'0'0'17,"0"0"1,0 0-5,0 0-1,0 0-2,0 0-2,0 0 1,-4 12-3,4-12-1,0 16 1,0-16-1,0 17-1,0-8 1,0 2-1,0 1 0,0 0-1,3 1 0,0 1-1,-3 0 0,5 1 0,-5-1 2,5 0-2,-5-1 0,5-1-1,-5 0 1,0 0-2,3-1 2,-3-11-2,0 18 0,0-18-1,0 14-2,0-14-5,0 9-9,0-9-20,0 0 0,0 11-1</inkml:trace>
  <inkml:trace contextRef="#ctx0" brushRef="#br0" timeOffset="11117">2052 1527 14,'0'0'16,"0"0"-2,0 0-1,0 0-1,0 0-2,0 0-1,0 0-1,0 0 0,0 0-1,0 0-2,0 0 0,0 0-1,11 9 0,-11-9-3,10 5 0,-10-5-4,14 7-13,-4-3-17,-10-4-2,11 3 0</inkml:trace>
  <inkml:trace contextRef="#ctx0" brushRef="#br0" timeOffset="12042">2558 1532 12,'0'0'15,"0"0"-2,0 0 1,0 0-2,0 0-1,0 0-1,0 0-1,0 0 0,9-5-1,-9 5 0,15-4 0,-6 1-3,2 3 0,0 0-1,0-3 1,0 3-3,-1 0 0,-1 0-1,-9 0 0,13 0-1,-13 0 0,0 0-2,10 0-5,-10 0-10,0 0-20,0 0-1,0 0 0</inkml:trace>
  <inkml:trace contextRef="#ctx0" brushRef="#br0" timeOffset="13758">1998 1589 6,'0'0'13,"0"0"2,0 0-7,0 10 3,0-10-2,0 0 0,0 0-3,0 0 1,0 0-3,13 0 1,-13 0-1,0 0-1,0 0 1,9-5-2,-9 5 1,0 0 0,12-7-1,-12 7 0,12-5 0,-12 5-1,12-3 2,-12 3-1,12 0-1,-12 0-1,13 0 2,-13 0-1,12 0-1,-12 0 1,12-3 0,-12 3 0,12-3-1,-12 3 1,12-5-1,-12 5 1,9-3-1,-9 3 1,0 0-1,0 0 0,0 0 0,10 0 1,-10 0-1,0 0 0,0 0 0,0 0 0,0 12 0,0-12 0,0 0 0,0 0 0,0 0 0,-4 10-2,4-10-2,0 0-9,0 0-19,0 0-3,0 0 1</inkml:trace>
  <inkml:trace contextRef="#ctx0" brushRef="#br0" timeOffset="27107">3091 3836 2,'19'-8'10,"-8"1"-3,2-2 1,0-2 0,2 0-3,0-4 0,2-1 1,1-5-1,1 1 0,2-3-1,-1-3 0,1-2-2,1-1 1,1-2-1,-1-4 1,1-2-1,-1-1 1,0-3-2,1-1 1,-1-4 1,-2 1 0,-2-1-1,3 1 0,-6 0 0,1-1 0,-1-2 0,-2 0 0,0-2-1,0-1-1,-2-4 3,-1-1-2,1-1 0,-1 0-1,-1-2 2,-1 2-1,0-1 0,1-1 0,0-1 1,0-1-2,-1-2 1,1 1 2,0 0-1,0 0-2,0 1 1,2-1-1,-4 2 2,3 2-4,-4 0 4,2 3-1,-2-1 0,0 0-1,-1 0 2,2 5-1,-2-1 0,1 1 0,-1 2 1,1 3-1,-1-1-1,2 6 1,0 0-1,-1 2 1,0 1-1,0 2 1,0 1-2,0-2 2,0 3 0,-1 0-1,0-1 1,1 1-1,-3-1 0,3 2 0,-1 2 1,0 5-1,0-1 0,-2 6 0,1 2 2,-1 4-2,1 4 0,-4 1 2,0 10-2,3-13 0,-3 13 1,0 0-1,0-9 1,0 9-1,0 0 1,0 0-1,0 0 0,0 0 0,0 0-2,0 0-3,0 13-4,0-13-15,0 0-12,-4 10-1,4-10 0</inkml:trace>
  <inkml:trace contextRef="#ctx0" brushRef="#br0" timeOffset="46448">3841 310 9,'-9'12'8,"9"-12"-2,-9 15 2,9-15-2,-7 16-2,2-6 0,2 0 2,0-1-3,3 3 3,-3-2-2,3 3 0,0-2 0,0 2-2,0 2 1,3-2 0,-3 3 0,6 1-1,-1-3 0,-1 1-1,3 0 2,0-1-2,0-3 0,2 4 0,-1-6 0,1 2 0,0-1 0,2 0 0,-1-2-1,2-1 1,-1-1 0,0 1 0,2-3 1,0 0-2,1-1 1,-1 0 0,-2-3-1,3 4 1,-2-4-1,1 0 1,-1 0-1,0-3 2,0-1-1,0-2-1,1-2 1,-3-3 0,3-2-1,-2 0 1,0-2 0,0-4 0,-1-2-1,1 1 1,-3-2-1,0 0 1,-1 0-1,-1-1 0,-2 1 0,-4 3 0,0-1 1,0 1-1,-3 2 1,-4 0 1,-2 2-1,-2 1 1,-4 2 1,0 0-2,-4 3 0,-3 2 0,-1 0 0,-2 3 0,0 4-1,0 0 1,0 0-1,0 5 1,1 3-1,1 3 0,2 2 0,2 3 0,1 3-1,3 2-3,4 1-6,-1 0-5,2-2-18,6 2-1,-3-5-1</inkml:trace>
  <inkml:trace contextRef="#ctx0" brushRef="#br0" timeOffset="47764">3895 359 8,'0'0'8,"0"0"-1,0 9 1,0-9-1,0 0-1,0 0 2,9-14 0,-4 5-2,-2-3 1,1-5 0,2-3 0,1-5 0,-2-5-2,2-1 1,-1-4 0,0 0-1,-3 2 0,1 5-1,-4 1 1,3 9-3,-3 1 0,0 8 0,0 9 0,-3-9 0,3 9-1,0 0 0,0 0-1,0 0 1,0 0-1,0 0 0,0 0 0,0 0 0,-3 9 0,3-9-2,0 9-2,0-9-6,0 0-25,4 14 1,-4-14-4</inkml:trace>
  <inkml:trace contextRef="#ctx0" brushRef="#br0" timeOffset="74687">1561 3907 3,'-23'-36'7,"8"16"-1,0-4 1,-4-3 0,-2-3-2,-1-3 0,-5-4-1,-1-3 1,-3-6 2,-1-3-1,-3-7-2,-2 0 2,-5-7-1,5 1 1,-3-4-3,1 0 1,-1 0-2,0 2 1,-1-3-2,1 1 1,-2-1-1,1-1 3,1 0-2,-1-1-1,2 0 2,3 1-1,0 3-1,8 3 1,0 2-1,4 3 0,1 2 0,2 2 0,0 0 0,2 0-1,2 0 2,-1-1 1,3-2-2,-1 0 1,2 4 0,4 2-1,0 5 0,3 0 0,1 5 0,1 4-1,-1-2 0,0 1 0,0-3 1,0-1-1,-1-3 0,-2-2 0,2 1 1,1 1-1,0 4 0,0 5 0,2 3-1,1 5 1,3 2-1,-5 6 2,5 2-2,-4 1 1,4 3 0,0 1 1,-3 1 0,3 11-1,0-16 1,0 16 0,-4-11 0,4 11 0,0 0 1,-3-9-1,3 9 0,0 0 1,0 0-2,0 0 2,-5 10-2,5-10 0,0 18-4,0-9-4,6 2-18,-2 1-9,-4-12 1,0 16-3</inkml:trace>
  <inkml:trace contextRef="#ctx0" brushRef="#br0" timeOffset="76100">9 627 2,'-4'23'8,"-2"-12"0,6 3 1,0 1-1,0-1-2,0 1 0,0 1-1,5 0 1,-1-2-2,2 3 0,1-2-1,2 3 0,1-2-1,2 0 0,0-2-1,1 2 2,-1-1-2,2-3 2,-2 0-2,2-3 1,-1-1-1,-2-2 2,3-1-1,-3 0-1,2-5 1,0 3-1,-2-3 0,2 0-1,-2 0 1,2 0 0,-2 0-1,0 0 1,-1 0-1,0 0 0,1 0 2,-2 0-2,0 0 0,0 0 0,-9 0 0,17-7 0,-17 7 1,16-7-1,-16 7 0,15-10 1,-15 10-1,13-12 0,-13 12 1,14-16 0,-10 5-1,3 0 2,-1-2-2,-1 0 1,1-2 0,-2-2-1,-1 1 1,-3-3-1,6 1 1,-6 0 0,-3 0-1,3 2 1,-6-2 0,2 4-1,-2-1 1,0 2 0,-2 2 2,0 1-2,-3-1 1,1 4-1,-2 0 1,0 2-1,-1 0 0,-2 1 0,1 2-1,-3 2 1,1-3-1,0 3 1,0 0-1,-2 0 0,2 0 1,-2 4-1,2-1 0,0 1 1,-1 1-1,1 1 0,0 2 0,1 3 0,0 0 0,3 2 0,2 3-1,0 2-2,10 4-5,-5-3-7,5 3-16,5 1-2,-5-7 0</inkml:trace>
  <inkml:trace contextRef="#ctx0" brushRef="#br0" timeOffset="80650">371 601 1,'0'0'11,"0"0"-1,0 0-1,0 0-1,0 0 0,0 0-2,0 0 2,0 0-4,0 0 1,0 0-1,0 0-2,0 0 2,0 0-3,0 0 2,-9-6-2,9 6-1,0 0 1,-4-9 0,4 9 0,-5-16 1,5 6 1,-7-3-2,4-4 2,-1-3-1,-1-1 2,1-3-2,-1 0 2,1-1-2,0 0 0,-1 0-1,5 4 1,-4 3-1,4 1 1,0 3 0,0 1-1,-3 4 1,3 9 1,0-12-2,0 12 0,0 0 0,0 0 0,0 0-1,0 0 1,0 0-1,0 0 0,4 10 0,-4-10 0,3 11 0,-3-11 0,5 10 0,-5-10 0,0 0-2,0 0-1,10 11-7,-10-11-4,0 0-17,0 0-2,9-12 1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46:48.35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1516 1,'0'0'19,"0"0"3,0 0-3,25-6-5,2-10 1,14-4-5,6-10 2,15-5-5,8-9 3,10-2-5,4-5-1,4-1 0,1 1 1,-2 2-3,-5 4 0,-5 4 0,-9 3-1,-10 9 0,-12 4 0,-10 6-1,-9 4 0,-9 7-1,-7 2-1,-11 6-6,0 0-23,9-6-6,-9 6 0,0-16-1</inkml:trace>
  <inkml:trace contextRef="#ctx0" brushRef="#br0" timeOffset="1075">1956 229 27,'0'0'27,"0"0"-7,-6 22-3,2 1-5,4 12-2,-7 5 1,7 14-3,-8 5-1,8 10 1,-9 3-4,5 5 0,-1-5-1,1 2 0,-2-8-2,1-5 1,-2-8-2,1-6 1,0-10-1,1-8 1,1-7-2,0-9-1,4-13-3,0 0-4,0 0-18,16-14-10,-10-11-3,6-4 1</inkml:trace>
  <inkml:trace contextRef="#ctx0" brushRef="#br0" timeOffset="1444">1972 428 23,'-10'-55'29,"10"20"-15,0-4-5,8 1 1,3-5-3,9 4-1,2-2 0,6 5-1,1 2 0,7 8-1,0 4 0,1 7-1,2 9 0,-2 10-1,-3 10-1,-5 10 0,-4 5 0,-6 10 0,-8 9 0,-11 4 0,-10 4 0,-8 3-1,-9 0 2,-4-2-2,-3-4 1,-3-6-1,3-9 0,5-8 0,7-6 0,4-10 0,8-10 0,10-4 0,0 0 1,17-19-1,3 4 0,7 2 0,6-2 1,6 6 0,2 4-1,5 5 2,-2 4 0,1 9-1,-5 11 0,-4 5-1,-10 8 1,-9 4-1,-11 6 1,-12 4 0,-11 1-1,-13 1 1,-9-3-1,-10-2 1,-8-5-1,-8-5 1,-3-6 0,-1-8-1,1-6 0,4-8 0,5-10-1,5-4-2,12-6-6,5-8-5,12-3-23,11 1-1,5-7 0</inkml:trace>
  <inkml:trace contextRef="#ctx0" brushRef="#br0" timeOffset="2278">3009 359 9,'20'-20'22,"-20"20"0,8-13-4,-8 13-3,0 0-4,-14 5-2,4 10-3,-8 5-1,-1 9 0,-6 8 0,0 6-2,-3 6-1,0 8 1,3 2-1,3 0 0,3-2-1,7-2 1,6-9-2,6-4 3,9-9-3,4-10 2,7-10-2,4-10 1,7-10 0,3-6-1,3-11 1,1-4-1,1-9 1,-2-5-1,-3-5 1,-2 1-1,-8-5 1,-8 1-1,-7-1 1,-9 1-2,-5 7 0,-8 3-1,-8 9-1,-8 4-5,-1 17-2,-5 5-15,0 5-10,6 17-1</inkml:trace>
  <inkml:trace contextRef="#ctx0" brushRef="#br0" timeOffset="2849">3304 387 23,'0'0'35,"0"0"-9,6-9-7,9-2-4,10 2-2,0-7-5,10 2 1,1-2-5,5 3-1,-1-2-2,3 2-1,-4 4-3,-3-1-1,-3 5-8,-9-2-7,-3 7-9,-5 0-11,-16 0 1</inkml:trace>
  <inkml:trace contextRef="#ctx0" brushRef="#br0" timeOffset="3083">3585 348 6,'-20'29'34,"10"-10"-5,3 1-6,2 11-5,-4-3-6,5 14 0,-5 0-6,3 6 2,-3 1-4,2 2-1,-2-5-1,2-2-1,1-5-3,1-8-1,5-5-3,-4-12-7,8-4-16,-4-10-7,13 0-2</inkml:trace>
  <inkml:trace contextRef="#ctx0" brushRef="#br0" timeOffset="3391">3894 302 12,'18'0'35,"-6"0"1,-12 0-2,0 0-26,0 20-2,3-1-2,-3 11 0,-4 7-1,-1 8 3,-4 8-4,-1 7 1,-1-2-1,1 3-1,-2-3-1,2-5 0,4-6-2,0-8-3,6-8-6,0-15-10,0-16-13,12 7-6,-4-22 3</inkml:trace>
  <inkml:trace contextRef="#ctx0" brushRef="#br0" timeOffset="3692">4233 147 34,'16'-8'36,"1"-6"-6,-17 14-14,9 17-4,-4 3-4,-5 7 1,0 12-4,-9 7 1,4 11-2,-3 6 0,0 9-1,-2 6 0,0 2-1,-1-2-2,4-5 1,1-5-1,3-7-1,3-10-1,0-12-1,0-11-4,4-16-4,5-3-20,1-14-6,-5-11-2,2-5-2</inkml:trace>
  <inkml:trace contextRef="#ctx0" brushRef="#br0" timeOffset="4008">3912 615 20,'-22'20'38,"22"-20"-2,4 11-18,8-17-5,15 1-3,4-7-3,7-2 0,4-1-5,2-5-3,3 5-8,-4-6-5,4 1-20,0 5-3,-7-1-2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46:56.628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-8 0 43,'0'42'44,"5"-32"-1,-5-10-3,0 0-32,0 0-3,16 0-5,-16 0-7,27-13-27,-27 13-8,0 0 2,0-11-5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46:53.47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23 677 24,'0'-39'29,"3"20"-5,2 0-5,-5 1-5,4 7-5,-4 11 1,0 0-5,0 0-2,-3 20 0,0 6-2,-1 12 0,-2 5 0,0 8 1,2 5-2,-1-2 2,5-2-2,0-5 0,0-7 0,9-8 1,1-10-1,5-9 0,4-10 0,5-11 0,4-7 1,3-7-1,4-6 0,2-5 0,0-3 0,0-3-1,-3 3 2,-3 4-1,-4 5 0,-4 5 0,-6 8 0,-3 9 0,-2 7-1,-3 8 2,-2 7-1,-1 3 0,2 5 0,0 1 0,3 1 0,1-2 0,4-2 0,3-4 0,3-8 1,3-7-1,3-6 1,3-7 0,2-9 0,2-5 1,-3-9-1,0-2 1,-3-7-1,-4 0 1,-4-6-1,-8-1 1,-5-2-1,-8 2 0,-5 2-2,-5 3 1,-4 6-4,-5 2-2,6 17-12,-3 4-20,-3 5 1,5 9-5</inkml:trace>
  <inkml:trace contextRef="#ctx0" brushRef="#br0" timeOffset="752">1321 498 2,'14'-34'35,"-8"20"-1,-9-6-1,0-2-24,-2 11-3,-4 3 0,-4 8 0,-5 5-2,-2 11 0,-6 7 0,0 10 1,-4 7-2,1 9-1,0 6 0,6 7 0,2 1-1,6 0-1,7-6 1,8-6 0,7-8-1,8-9 1,4-13 0,9-13-1,4-13 0,5-11 0,2-12 1,0-5-1,0-9 0,-2-4 0,-5-4 0,-4-2 0,-9 1 0,-10 1 1,-9 2-2,-9 2 0,-7 8-3,-12 5 0,-4 11-5,-8 4-4,1 12-19,3 11-6,-1 1-1</inkml:trace>
  <inkml:trace contextRef="#ctx0" brushRef="#br0" timeOffset="1234">1690 609 3,'4'28'33,"-4"-14"1,-16-5-4,3 6-25,1 5-1,1 5-2,0 4 0,-4 3 0,2 3 0,-3 1 2,5-1-1,-2-3 1,4-5-1,0-6 0,0-7-1,9-14 0,-11 7 0,8-17 0,3-5-1,0-9 1,0-4 0,4-9-2,5-7 1,2-5 0,6-8-1,5-3 1,7-2 0,3-1 1,5 5 0,2 3 0,7 9 0,-3 8 0,0 16 1,-5 11-2,-4 11 1,-8 14-1,-5 8 0,-8 9-1,-13 5 1,-4 6-1,-14 3-1,-7 1 1,-6-3-1,-7-3 1,-4-3-1,-3-6 1,0-6-1,3-9 1,5-7 0,6-4 0,6-5 0,4-6 0,9-1 0,6-2 0,6 0 1,13 1-1,2 3 1,8 5 1,6 0-1,5 9 1,4 6 0,4 3-1,2 6 1,-1 1 1,1 4-2,-3 1 0,-1 0 0,-1-3 0,-4-3 0,-5-6-2,-4-5 0,-1-1-3,-9-12-4,2 0-11,-5-8-22,-5-9 0,-4-4-3</inkml:trace>
  <inkml:trace contextRef="#ctx0" brushRef="#br0" timeOffset="1948">2290 268 6,'17'-4'36,"-17"4"3,0 0-3,6 16-15,-9-1-12,7 13-3,-4 4 0,0 12-2,-4 6-1,-1 9 0,-3 2-1,-1 2-2,-3-1 0,1-7-1,4-2-3,-2-13-3,9-2-10,-4-15-18,4-12-3,11-11-4</inkml:trace>
  <inkml:trace contextRef="#ctx0" brushRef="#br0" timeOffset="2219">2670 278 34,'9'-13'34,"-9"13"-2,0 0-21,-24 22-5,0-4-2,-5 7 0,-8 2-1,-3 4-1,-5-2 0,0 2 2,0-4-1,6 0 0,4-6 2,8 2-2,6-6 0,11 3-1,10-3 1,7 2-1,10-1 0,9 4 0,5-5 1,8 4 0,3-2-1,6 4 0,-3-1-1,1-2 0,-4 0 0,-1-2-1,-6 0-1,-5-6-3,-5 2-4,-12-11-7,2-3-25,-5 0-1,-10 0-1</inkml:trace>
  <inkml:trace contextRef="#ctx0" brushRef="#br0" timeOffset="2783">3038 332 23,'-35'-23'35,"24"3"-16,8-3-3,3-8-3,17 2-3,1-8 3,12 5-4,4-4 0,11 5-2,3 2-2,6 9 0,-2 4-1,3 12-1,-5 4 0,-5 16-1,-9 9-1,-8 10 2,-13 14-2,-12 7 0,-14 9 0,-9 5-1,-10 3 1,-5-1-1,-4-4 0,1-6 0,5-9-1,3-10-2,12-2-4,4-14-8,10-3-27,8 1 1,4-4 0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46:37.756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31 20 6,'-9'-9'16,"9"9"0,-13-12-3,13 12-1,0 0-4,0 0 0,-9 5-2,9 4 0,0 2-2,0 6-1,3 2 2,0 6-2,0 1 2,3 6-1,3 5-1,0 3 1,1 4-1,2 5 0,1 5-2,0 6 1,1 7-1,2 8-1,-1 6 1,0 9-1,2 6 1,0 9-1,2 6 1,0 7-1,1 4 1,0 3 0,-3 5-1,1 0-1,0 1 2,-3 0 0,-2 0 0,1 3 0,-9-72 0,0 5 3,2-1-2,0 7 0,1-3 0,-1 4-2,2 0 1,0 5-1,-2-4 1,-2 4-3,3-1 3,-2 2-1,-1-5 1,-2 2-1,2-5 0,-2 0-1,0-7 1,-3-5-1,4-6 0,-4-7 0,0-6 0,0-41 0,-6 65-1,6-65 2,-4 43 0,4-43 0,0 0 0,0 0 0,0 0 0,0 0 0,0 0-2,0 0 1,0 0-2,0 0 0,0 0-2,0 0 1,0 0-4,0 0 2,0 0-1,0 0 1,0 0-2,0 0-11,0 0-12,0 0 1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46:39.116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607 0 12,'0'0'16,"-16"4"-2,16-4-2,-19 15-1,8-1-3,-2 1-2,2 6 0,-3 5 0,0 7-3,-1 8 0,-1 11-1,-2 11 0,0 13 1,-4 14-1,-1 13 1,-3 12-2,-1 12 2,-2 5-2,-2 9 2,-2 3-2,0 7 3,0-1-2,16-73 2,0 8 1,-2-6-3,3 5 0,1 0 0,2 5 1,-2-4-2,1 7 3,5-2-3,0 6-4,-2-9 5,1 3-1,6-7 0,-2 2-1,1-10 0,1 0 0,4-7-1,0-8 0,0-7-1,0-4 0,0-6 1,0-43 0,6 67 0,-6-67 0,0 0-1,6 53-1,-6-53-4,0 0-15,0 0-12,0 0-1,0 0 0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38:32.796"/>
    </inkml:context>
    <inkml:brush xml:id="br0">
      <inkml:brushProperty name="width" value="0.05292" units="cm"/>
      <inkml:brushProperty name="height" value="0.05292" units="cm"/>
      <inkml:brushProperty name="color" value="#7030A0"/>
      <inkml:brushProperty name="fitToCurve" value="1"/>
    </inkml:brush>
  </inkml:definitions>
  <inkml:trace contextRef="#ctx0" brushRef="#br0">3284 193 12,'-77'-44'11,"29"21"0,-6 2-5,-8-1 1,-7 2-1,-9 2 1,-7 1-2,-11 4 0,-6 5-1,-10 1 2,-6 7-1,-8 0-2,-3 12 2,-5 1-2,-5 8-1,-3 4 0,-3 8-1,1 6 1,-2 8-1,3 7-1,1 8 0,6 8 0,5 7 1,8 6-1,8 7 1,7 2 0,13 5 1,11 3-1,13 3 0,14-1 1,14 3-1,17-4 1,17 1-1,21-3 0,16-5 0,17-4 1,15-4-1,16-5 1,16-8-1,14-4-1,10-8 2,15-7-2,10-7-2,12-10 2,8-8 0,10-9 0,4-5 0,3-13 2,4-7-2,1-9 0,-3-8 2,-1-7-1,-3-8 0,-7-9 1,-6-7 0,-9-6 0,-7-6 0,-13-4-1,-8-4 1,-14-6 1,-8-1-1,-15-1-1,-9 2 1,-14-1-1,-10 1 1,-15 1 1,-11 5-2,-16 1 1,-10 3 0,-13 1 0,-12 2 0,-13 0-1,-9 1 0,-11 0-1,-11 1 0,-9 2 0,-10-2-2,-7 5-1,-8-1-6,-1 11-30,-6 7-2,-9 11 1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38:32.796"/>
    </inkml:context>
    <inkml:brush xml:id="br0">
      <inkml:brushProperty name="width" value="0.05292" units="cm"/>
      <inkml:brushProperty name="height" value="0.05292" units="cm"/>
      <inkml:brushProperty name="color" value="#7030A0"/>
      <inkml:brushProperty name="fitToCurve" value="1"/>
    </inkml:brush>
  </inkml:definitions>
  <inkml:trace contextRef="#ctx0" brushRef="#br0">3284 193 12,'-77'-44'11,"29"21"0,-6 2-5,-8-1 1,-7 2-1,-9 2 1,-7 1-2,-11 4 0,-6 5-1,-10 1 2,-6 7-1,-8 0-2,-3 12 2,-5 1-2,-5 8-1,-3 4 0,-3 8-1,1 6 1,-2 8-1,3 7-1,1 8 0,6 8 0,5 7 1,8 6-1,8 7 1,7 2 0,13 5 1,11 3-1,13 3 0,14-1 1,14 3-1,17-4 1,17 1-1,21-3 0,16-5 0,17-4 1,15-4-1,16-5 1,16-8-1,14-4-1,10-8 2,15-7-2,10-7-2,12-10 2,8-8 0,10-9 0,4-5 0,3-13 2,4-7-2,1-9 0,-3-8 2,-1-7-1,-3-8 0,-7-9 1,-6-7 0,-9-6 0,-7-6 0,-13-4-1,-8-4 1,-14-6 1,-8-1-1,-15-1-1,-9 2 1,-14-1-1,-10 1 1,-15 1 1,-11 5-2,-16 1 1,-10 3 0,-13 1 0,-12 2 0,-13 0-1,-9 1 0,-11 0-1,-11 1 0,-9 2 0,-10-2-2,-7 5-1,-8-1-6,-1 11-30,-6 7-2,-9 11 1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45:10.024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2106 3025 9,'-33'0'18,"14"5"-1,-1-1-1,-1 7-5,-2-2-1,3 6 0,-5 0-3,3 6 1,-3 3-1,0 6-2,-5 1 4,5 7-5,-4 2 1,1 9-1,-2 2 1,2 6-1,-3 0-1,3 6 1,-1 2-2,0 4 0,0 2 1,1 1-2,-2 2 1,5 1-1,-2 5 1,2 1-1,2 1 0,1 4 1,2-1-1,3 3 1,2 1-1,3 1 0,1-2 1,4 2-1,3-2-1,4 2 1,0 0-1,0 0 1,8 3-1,-1 0 0,3 0 1,2 5-1,1 0 0,1 4 0,0 4 0,4 0 1,0-1-1,1 3 0,2 0 0,1 3 0,0-1 1,4-4-1,2-1 0,1-1 0,1-4 0,2-2 0,1-4-1,3-7 1,2-3 0,2-6 0,4-7-1,2-6 2,5-7-2,4-5 2,2-8-1,3-6 0,1-9 0,3-5 0,2-5 0,1-8 0,2-8 0,-1-4 0,4-11 0,0-3 1,1-4-2,-2-8 2,2-5-1,-1-7-1,-2-6 1,-1-5 0,-2-8 0,-1-6 0,-1-6 0,0-4 0,-3-5 0,0-4 1,-3-6-1,-1-1 0,-3-4 1,-3-4-1,-4-3 0,-4-5 1,-3-3-1,-2 0 0,-5-1 0,-3-2 1,-5-2-1,-2 0 0,-5 2 0,-6 1 0,-4 5 0,-4 2 0,-5 2 0,-6 5 0,-2 1 0,-5 4 0,-2 2 0,-2 1 0,-4 2-1,-3 0 2,-1 0-1,-4 0 0,-2 0 1,-2-3-1,-2 1 0,-1-1 0,-2 0 0,-2 0 1,-3-2-2,1 3 2,-3 2-1,-2 1 0,0 4 0,-3 2 0,-2 6 0,2 2 0,-4 4-1,-2 6 2,0 3-2,-1 6 2,-5 3-2,-3 5 2,-7 2-2,-4 9 1,-3 6 0,-6 8-2,-6 14 0,-5 8-2,0 19-3,-9 6-4,10 22-23,-3 17-9,1 13 1,3 17 0</inkml:trace>
  <inkml:trace contextRef="#ctx0" brushRef="#br0" timeOffset="5821">1812 1634 15,'-11'0'13,"11"0"-1,-14 7-3,14-7 2,-17 16-5,8-3 2,-2 2-1,4 5-1,-5 0 0,3 3-1,-1 3 0,4 4-1,0-1-1,2 3 0,-1 0-1,5 2 1,-3 1-2,3 2 2,0-2 0,0 1-1,0 2 0,3-1 0,-3 2-1,4-1 0,-1 0 1,2-1-1,-1 0 0,2-1 0,0 1 0,3-1-1,2-2 1,2 0-1,1-3 0,1 0 1,2-3-1,2 0 0,0-5 1,2-3 0,-1 0-1,4-2 2,0-3-2,2-1 0,1-3 2,1-1-2,3-1 0,0-2 1,1-2-1,-2-2 0,3 0 1,-1-3-1,-1 0 0,0 0 0,-1 0 0,-1 0 1,-1-3-1,0 0 0,-1 0 0,-1 0 0,1 3 0,-2-6 1,0 2-1,-2 0 0,0-2 0,-1 0 0,-1-1 0,2-3 0,-1 0 0,0-1 0,2-3 1,-1 0-1,1-3 0,0-1 0,-1 1 0,1-3-1,-2 1 2,-1-4-2,-1 0 1,-2 0 1,0 2-1,-2-2 0,-3 0 1,1 1 0,-2-1-1,-2 1 1,0 0 0,0 0-1,-2-1 0,-1 0 0,-1-1 0,0 0 0,-1 1 1,-1-1-1,-4-2 0,3 0 1,-3-1 0,0-1-1,-3-2 1,0-1-1,-1-1 1,-1 1 0,1-3 0,-3 1 0,1-2 0,-1 3 0,-1-1 0,-1-1 0,-1 0 1,-1-1-2,-1 0 1,0 3 0,-2-3 0,-1 3 0,-3-1 0,1 1-1,-3 2 1,0 4-1,-1-1 1,-1 4 0,-2 0 1,2 3-2,-3 3 1,1 1 0,-2 2-1,1 0 1,-5 2 0,2 1-1,-1 3 1,-4 1-1,0 4 1,-3 3-1,-2 0 1,-5 5-1,-4 3 1,-5 4-1,-5 4 0,-3 7 0,-1 7-2,-7 5-2,2 18-5,-6 4-16,1 16-17,2 11 1,-3 10-4</inkml:trace>
  <inkml:trace contextRef="#ctx0" brushRef="#br0" timeOffset="10079">2295 977 3,'0'0'17,"0"0"1,0 0-5,0 0-1,0 0-2,0 0-2,0 0 1,-4 12-3,4-12-1,0 16 1,0-16-1,0 17-1,0-8 1,0 2-1,0 1 0,0 0-1,3 1 0,0 1-1,-3 0 0,5 1 0,-5-1 2,5 0-2,-5-1 0,5-1-1,-5 0 1,0 0-2,3-1 2,-3-11-2,0 18 0,0-18-1,0 14-2,0-14-5,0 9-9,0-9-20,0 0 0,0 11-1</inkml:trace>
  <inkml:trace contextRef="#ctx0" brushRef="#br0" timeOffset="11117">2052 1527 14,'0'0'16,"0"0"-2,0 0-1,0 0-1,0 0-2,0 0-1,0 0-1,0 0 0,0 0-1,0 0-2,0 0 0,0 0-1,11 9 0,-11-9-3,10 5 0,-10-5-4,14 7-13,-4-3-17,-10-4-2,11 3 0</inkml:trace>
  <inkml:trace contextRef="#ctx0" brushRef="#br0" timeOffset="12042">2558 1532 12,'0'0'15,"0"0"-2,0 0 1,0 0-2,0 0-1,0 0-1,0 0-1,0 0 0,9-5-1,-9 5 0,15-4 0,-6 1-3,2 3 0,0 0-1,0-3 1,0 3-3,-1 0 0,-1 0-1,-9 0 0,13 0-1,-13 0 0,0 0-2,10 0-5,-10 0-10,0 0-20,0 0-1,0 0 0</inkml:trace>
  <inkml:trace contextRef="#ctx0" brushRef="#br0" timeOffset="13758">1998 1589 6,'0'0'13,"0"0"2,0 0-7,0 10 3,0-10-2,0 0 0,0 0-3,0 0 1,0 0-3,13 0 1,-13 0-1,0 0-1,0 0 1,9-5-2,-9 5 1,0 0 0,12-7-1,-12 7 0,12-5 0,-12 5-1,12-3 2,-12 3-1,12 0-1,-12 0-1,13 0 2,-13 0-1,12 0-1,-12 0 1,12-3 0,-12 3 0,12-3-1,-12 3 1,12-5-1,-12 5 1,9-3-1,-9 3 1,0 0-1,0 0 0,0 0 0,10 0 1,-10 0-1,0 0 0,0 0 0,0 0 0,0 12 0,0-12 0,0 0 0,0 0 0,0 0 0,-4 10-2,4-10-2,0 0-9,0 0-19,0 0-3,0 0 1</inkml:trace>
  <inkml:trace contextRef="#ctx0" brushRef="#br0" timeOffset="27107">3091 3836 2,'19'-8'10,"-8"1"-3,2-2 1,0-2 0,2 0-3,0-4 0,2-1 1,1-5-1,1 1 0,2-3-1,-1-3 0,1-2-2,1-1 1,1-2-1,-1-4 1,1-2-1,-1-1 1,0-3-2,1-1 1,-1-4 1,-2 1 0,-2-1-1,3 1 0,-6 0 0,1-1 0,-1-2 0,-2 0 0,0-2-1,0-1-1,-2-4 3,-1-1-2,1-1 0,-1 0-1,-1-2 2,-1 2-1,0-1 0,1-1 0,0-1 1,0-1-2,-1-2 1,1 1 2,0 0-1,0 0-2,0 1 1,2-1-1,-4 2 2,3 2-4,-4 0 4,2 3-1,-2-1 0,0 0-1,-1 0 2,2 5-1,-2-1 0,1 1 0,-1 2 1,1 3-1,-1-1-1,2 6 1,0 0-1,-1 2 1,0 1-1,0 2 1,0 1-2,0-2 2,0 3 0,-1 0-1,0-1 1,1 1-1,-3-1 0,3 2 0,-1 2 1,0 5-1,0-1 0,-2 6 0,1 2 2,-1 4-2,1 4 0,-4 1 2,0 10-2,3-13 0,-3 13 1,0 0-1,0-9 1,0 9-1,0 0 1,0 0-1,0 0 0,0 0 0,0 0-2,0 0-3,0 13-4,0-13-15,0 0-12,-4 10-1,4-10 0</inkml:trace>
  <inkml:trace contextRef="#ctx0" brushRef="#br0" timeOffset="46448">3841 310 9,'-9'12'8,"9"-12"-2,-9 15 2,9-15-2,-7 16-2,2-6 0,2 0 2,0-1-3,3 3 3,-3-2-2,3 3 0,0-2 0,0 2-2,0 2 1,3-2 0,-3 3 0,6 1-1,-1-3 0,-1 1-1,3 0 2,0-1-2,0-3 0,2 4 0,-1-6 0,1 2 0,0-1 0,2 0 0,-1-2-1,2-1 1,-1-1 0,0 1 0,2-3 1,0 0-2,1-1 1,-1 0 0,-2-3-1,3 4 1,-2-4-1,1 0 1,-1 0-1,0-3 2,0-1-1,0-2-1,1-2 1,-3-3 0,3-2-1,-2 0 1,0-2 0,0-4 0,-1-2-1,1 1 1,-3-2-1,0 0 1,-1 0-1,-1-1 0,-2 1 0,-4 3 0,0-1 1,0 1-1,-3 2 1,-4 0 1,-2 2-1,-2 1 1,-4 2 1,0 0-2,-4 3 0,-3 2 0,-1 0 0,-2 3 0,0 4-1,0 0 1,0 0-1,0 5 1,1 3-1,1 3 0,2 2 0,2 3 0,1 3-1,3 2-3,4 1-6,-1 0-5,2-2-18,6 2-1,-3-5-1</inkml:trace>
  <inkml:trace contextRef="#ctx0" brushRef="#br0" timeOffset="47764">3895 359 8,'0'0'8,"0"0"-1,0 9 1,0-9-1,0 0-1,0 0 2,9-14 0,-4 5-2,-2-3 1,1-5 0,2-3 0,1-5 0,-2-5-2,2-1 1,-1-4 0,0 0-1,-3 2 0,1 5-1,-4 1 1,3 9-3,-3 1 0,0 8 0,0 9 0,-3-9 0,3 9-1,0 0 0,0 0-1,0 0 1,0 0-1,0 0 0,0 0 0,0 0 0,-3 9 0,3-9-2,0 9-2,0-9-6,0 0-25,4 14 1,-4-14-4</inkml:trace>
  <inkml:trace contextRef="#ctx0" brushRef="#br0" timeOffset="74687">1561 3907 3,'-23'-36'7,"8"16"-1,0-4 1,-4-3 0,-2-3-2,-1-3 0,-5-4-1,-1-3 1,-3-6 2,-1-3-1,-3-7-2,-2 0 2,-5-7-1,5 1 1,-3-4-3,1 0 1,-1 0-2,0 2 1,-1-3-2,1 1 1,-2-1-1,1-1 3,1 0-2,-1-1-1,2 0 2,3 1-1,0 3-1,8 3 1,0 2-1,4 3 0,1 2 0,2 2 0,0 0 0,2 0-1,2 0 2,-1-1 1,3-2-2,-1 0 1,2 4 0,4 2-1,0 5 0,3 0 0,1 5 0,1 4-1,-1-2 0,0 1 0,0-3 1,0-1-1,-1-3 0,-2-2 0,2 1 1,1 1-1,0 4 0,0 5 0,2 3-1,1 5 1,3 2-1,-5 6 2,5 2-2,-4 1 1,4 3 0,0 1 1,-3 1 0,3 11-1,0-16 1,0 16 0,-4-11 0,4 11 0,0 0 1,-3-9-1,3 9 0,0 0 1,0 0-2,0 0 2,-5 10-2,5-10 0,0 18-4,0-9-4,6 2-18,-2 1-9,-4-12 1,0 16-3</inkml:trace>
  <inkml:trace contextRef="#ctx0" brushRef="#br0" timeOffset="76100">9 627 2,'-4'23'8,"-2"-12"0,6 3 1,0 1-1,0-1-2,0 1 0,0 1-1,5 0 1,-1-2-2,2 3 0,1-2-1,2 3 0,1-2-1,2 0 0,0-2-1,1 2 2,-1-1-2,2-3 2,-2 0-2,2-3 1,-1-1-1,-2-2 2,3-1-1,-3 0-1,2-5 1,0 3-1,-2-3 0,2 0-1,-2 0 1,2 0 0,-2 0-1,0 0 1,-1 0-1,0 0 0,1 0 2,-2 0-2,0 0 0,0 0 0,-9 0 0,17-7 0,-17 7 1,16-7-1,-16 7 0,15-10 1,-15 10-1,13-12 0,-13 12 1,14-16 0,-10 5-1,3 0 2,-1-2-2,-1 0 1,1-2 0,-2-2-1,-1 1 1,-3-3-1,6 1 1,-6 0 0,-3 0-1,3 2 1,-6-2 0,2 4-1,-2-1 1,0 2 0,-2 2 2,0 1-2,-3-1 1,1 4-1,-2 0 1,0 2-1,-1 0 0,-2 1 0,1 2-1,-3 2 1,1-3-1,0 3 1,0 0-1,-2 0 0,2 0 1,-2 4-1,2-1 0,0 1 1,-1 1-1,1 1 0,0 2 0,1 3 0,0 0 0,3 2 0,2 3-1,0 2-2,10 4-5,-5-3-7,5 3-16,5 1-2,-5-7 0</inkml:trace>
  <inkml:trace contextRef="#ctx0" brushRef="#br0" timeOffset="80650">371 601 1,'0'0'11,"0"0"-1,0 0-1,0 0-1,0 0 0,0 0-2,0 0 2,0 0-4,0 0 1,0 0-1,0 0-2,0 0 2,0 0-3,0 0 2,-9-6-2,9 6-1,0 0 1,-4-9 0,4 9 0,-5-16 1,5 6 1,-7-3-2,4-4 2,-1-3-1,-1-1 2,1-3-2,-1 0 2,1-1-2,0 0 0,-1 0-1,5 4 1,-4 3-1,4 1 1,0 3 0,0 1-1,-3 4 1,3 9 1,0-12-2,0 12 0,0 0 0,0 0 0,0 0-1,0 0 1,0 0-1,0 0 0,4 10 0,-4-10 0,3 11 0,-3-11 0,5 10 0,-5-10 0,0 0-2,0 0-1,10 11-7,-10-11-4,0 0-17,0 0-2,9-12 1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46:48.35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1516 1,'0'0'19,"0"0"3,0 0-3,25-6-5,2-10 1,14-4-5,6-10 2,15-5-5,8-9 3,10-2-5,4-5-1,4-1 0,1 1 1,-2 2-3,-5 4 0,-5 4 0,-9 3-1,-10 9 0,-12 4 0,-10 6-1,-9 4 0,-9 7-1,-7 2-1,-11 6-6,0 0-23,9-6-6,-9 6 0,0-16-1</inkml:trace>
  <inkml:trace contextRef="#ctx0" brushRef="#br0" timeOffset="1075">1956 229 27,'0'0'27,"0"0"-7,-6 22-3,2 1-5,4 12-2,-7 5 1,7 14-3,-8 5-1,8 10 1,-9 3-4,5 5 0,-1-5-1,1 2 0,-2-8-2,1-5 1,-2-8-2,1-6 1,0-10-1,1-8 1,1-7-2,0-9-1,4-13-3,0 0-4,0 0-18,16-14-10,-10-11-3,6-4 1</inkml:trace>
  <inkml:trace contextRef="#ctx0" brushRef="#br0" timeOffset="1444">1972 428 23,'-10'-55'29,"10"20"-15,0-4-5,8 1 1,3-5-3,9 4-1,2-2 0,6 5-1,1 2 0,7 8-1,0 4 0,1 7-1,2 9 0,-2 10-1,-3 10-1,-5 10 0,-4 5 0,-6 10 0,-8 9 0,-11 4 0,-10 4 0,-8 3-1,-9 0 2,-4-2-2,-3-4 1,-3-6-1,3-9 0,5-8 0,7-6 0,4-10 0,8-10 0,10-4 0,0 0 1,17-19-1,3 4 0,7 2 0,6-2 1,6 6 0,2 4-1,5 5 2,-2 4 0,1 9-1,-5 11 0,-4 5-1,-10 8 1,-9 4-1,-11 6 1,-12 4 0,-11 1-1,-13 1 1,-9-3-1,-10-2 1,-8-5-1,-8-5 1,-3-6 0,-1-8-1,1-6 0,4-8 0,5-10-1,5-4-2,12-6-6,5-8-5,12-3-23,11 1-1,5-7 0</inkml:trace>
  <inkml:trace contextRef="#ctx0" brushRef="#br0" timeOffset="2278">3009 359 9,'20'-20'22,"-20"20"0,8-13-4,-8 13-3,0 0-4,-14 5-2,4 10-3,-8 5-1,-1 9 0,-6 8 0,0 6-2,-3 6-1,0 8 1,3 2-1,3 0 0,3-2-1,7-2 1,6-9-2,6-4 3,9-9-3,4-10 2,7-10-2,4-10 1,7-10 0,3-6-1,3-11 1,1-4-1,1-9 1,-2-5-1,-3-5 1,-2 1-1,-8-5 1,-8 1-1,-7-1 1,-9 1-2,-5 7 0,-8 3-1,-8 9-1,-8 4-5,-1 17-2,-5 5-15,0 5-10,6 17-1</inkml:trace>
  <inkml:trace contextRef="#ctx0" brushRef="#br0" timeOffset="2849">3304 387 23,'0'0'35,"0"0"-9,6-9-7,9-2-4,10 2-2,0-7-5,10 2 1,1-2-5,5 3-1,-1-2-2,3 2-1,-4 4-3,-3-1-1,-3 5-8,-9-2-7,-3 7-9,-5 0-11,-16 0 1</inkml:trace>
  <inkml:trace contextRef="#ctx0" brushRef="#br0" timeOffset="3083">3585 348 6,'-20'29'34,"10"-10"-5,3 1-6,2 11-5,-4-3-6,5 14 0,-5 0-6,3 6 2,-3 1-4,2 2-1,-2-5-1,2-2-1,1-5-3,1-8-1,5-5-3,-4-12-7,8-4-16,-4-10-7,13 0-2</inkml:trace>
  <inkml:trace contextRef="#ctx0" brushRef="#br0" timeOffset="3391">3894 302 12,'18'0'35,"-6"0"1,-12 0-2,0 0-26,0 20-2,3-1-2,-3 11 0,-4 7-1,-1 8 3,-4 8-4,-1 7 1,-1-2-1,1 3-1,-2-3-1,2-5 0,4-6-2,0-8-3,6-8-6,0-15-10,0-16-13,12 7-6,-4-22 3</inkml:trace>
  <inkml:trace contextRef="#ctx0" brushRef="#br0" timeOffset="3692">4233 147 34,'16'-8'36,"1"-6"-6,-17 14-14,9 17-4,-4 3-4,-5 7 1,0 12-4,-9 7 1,4 11-2,-3 6 0,0 9-1,-2 6 0,0 2-1,-1-2-2,4-5 1,1-5-1,3-7-1,3-10-1,0-12-1,0-11-4,4-16-4,5-3-20,1-14-6,-5-11-2,2-5-2</inkml:trace>
  <inkml:trace contextRef="#ctx0" brushRef="#br0" timeOffset="4008">3912 615 20,'-22'20'38,"22"-20"-2,4 11-18,8-17-5,15 1-3,4-7-3,7-2 0,4-1-5,2-5-3,3 5-8,-4-6-5,4 1-20,0 5-3,-7-1-2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6.48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-7 4204 9,'0'0'17,"-5"12"-2,5-12 0,0 0-3,0 0-3,0 0 4,0 0-6,12-12 2,-9 3-3,-3 9 0,13-20 0,-4 9 1,3-3-4,1 0 1,3-6-1,2-1 1,3-4 0,2-2-2,2-3 0,2-2 0,2-4-1,4-3 0,2-2 0,6-4 0,4-3 1,3-3-2,4-5 2,4-3 0,6-5 0,1-3 0,4-8 1,6-5-2,2-5 2,8-5-1,0-5 1,5-5-3,2-3 1,3-4-1,4 0 1,1 1-1,0-1 0,0 2 0,3-2 0,2 3 0,-1 3 0,1 1 1,-1 2-1,-1 3 0,-3 1 1,0 1 0,-4 2 0,1 4 0,-4 1-1,-2 0 2,-3 4-1,-3 1 1,-3 3-1,-2 3 0,-2 1 0,-3 2 0,-4-1 0,0 1-1,-4 3 1,-2-1 0,-2 2-1,-2 6 0,-6 3 1,-6 7-1,-6 5 0,-7 9 0,-6 5 0,-9 9 0,-6 5 0,-6 6 1,-7 13-1,0-12 0,0 12 0,0 0 0,-11 0 0,11 0 0,-10 11 0,10-11 0,-10 8-1,10-8 0,0 0-1,-11 9 0,11-9 0,0 0-1,0 0 0,0 0-2,0 0-2,-11 4-1,11-4-3,0 0-6,0 0-17,-9-4-7,9 4 0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46:56.628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-8 0 43,'0'42'44,"5"-32"-1,-5-10-3,0 0-32,0 0-3,16 0-5,-16 0-7,27-13-27,-27 13-8,0 0 2,0-11-5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46:53.47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23 677 24,'0'-39'29,"3"20"-5,2 0-5,-5 1-5,4 7-5,-4 11 1,0 0-5,0 0-2,-3 20 0,0 6-2,-1 12 0,-2 5 0,0 8 1,2 5-2,-1-2 2,5-2-2,0-5 0,0-7 0,9-8 1,1-10-1,5-9 0,4-10 0,5-11 0,4-7 1,3-7-1,4-6 0,2-5 0,0-3 0,0-3-1,-3 3 2,-3 4-1,-4 5 0,-4 5 0,-6 8 0,-3 9 0,-2 7-1,-3 8 2,-2 7-1,-1 3 0,2 5 0,0 1 0,3 1 0,1-2 0,4-2 0,3-4 0,3-8 1,3-7-1,3-6 1,3-7 0,2-9 0,2-5 1,-3-9-1,0-2 1,-3-7-1,-4 0 1,-4-6-1,-8-1 1,-5-2-1,-8 2 0,-5 2-2,-5 3 1,-4 6-4,-5 2-2,6 17-12,-3 4-20,-3 5 1,5 9-5</inkml:trace>
  <inkml:trace contextRef="#ctx0" brushRef="#br0" timeOffset="752">1321 498 2,'14'-34'35,"-8"20"-1,-9-6-1,0-2-24,-2 11-3,-4 3 0,-4 8 0,-5 5-2,-2 11 0,-6 7 0,0 10 1,-4 7-2,1 9-1,0 6 0,6 7 0,2 1-1,6 0-1,7-6 1,8-6 0,7-8-1,8-9 1,4-13 0,9-13-1,4-13 0,5-11 0,2-12 1,0-5-1,0-9 0,-2-4 0,-5-4 0,-4-2 0,-9 1 0,-10 1 1,-9 2-2,-9 2 0,-7 8-3,-12 5 0,-4 11-5,-8 4-4,1 12-19,3 11-6,-1 1-1</inkml:trace>
  <inkml:trace contextRef="#ctx0" brushRef="#br0" timeOffset="1234">1690 609 3,'4'28'33,"-4"-14"1,-16-5-4,3 6-25,1 5-1,1 5-2,0 4 0,-4 3 0,2 3 0,-3 1 2,5-1-1,-2-3 1,4-5-1,0-6 0,0-7-1,9-14 0,-11 7 0,8-17 0,3-5-1,0-9 1,0-4 0,4-9-2,5-7 1,2-5 0,6-8-1,5-3 1,7-2 0,3-1 1,5 5 0,2 3 0,7 9 0,-3 8 0,0 16 1,-5 11-2,-4 11 1,-8 14-1,-5 8 0,-8 9-1,-13 5 1,-4 6-1,-14 3-1,-7 1 1,-6-3-1,-7-3 1,-4-3-1,-3-6 1,0-6-1,3-9 1,5-7 0,6-4 0,6-5 0,4-6 0,9-1 0,6-2 0,6 0 1,13 1-1,2 3 1,8 5 1,6 0-1,5 9 1,4 6 0,4 3-1,2 6 1,-1 1 1,1 4-2,-3 1 0,-1 0 0,-1-3 0,-4-3 0,-5-6-2,-4-5 0,-1-1-3,-9-12-4,2 0-11,-5-8-22,-5-9 0,-4-4-3</inkml:trace>
  <inkml:trace contextRef="#ctx0" brushRef="#br0" timeOffset="1948">2290 268 6,'17'-4'36,"-17"4"3,0 0-3,6 16-15,-9-1-12,7 13-3,-4 4 0,0 12-2,-4 6-1,-1 9 0,-3 2-1,-1 2-2,-3-1 0,1-7-1,4-2-3,-2-13-3,9-2-10,-4-15-18,4-12-3,11-11-4</inkml:trace>
  <inkml:trace contextRef="#ctx0" brushRef="#br0" timeOffset="2219">2670 278 34,'9'-13'34,"-9"13"-2,0 0-21,-24 22-5,0-4-2,-5 7 0,-8 2-1,-3 4-1,-5-2 0,0 2 2,0-4-1,6 0 0,4-6 2,8 2-2,6-6 0,11 3-1,10-3 1,7 2-1,10-1 0,9 4 0,5-5 1,8 4 0,3-2-1,6 4 0,-3-1-1,1-2 0,-4 0 0,-1-2-1,-6 0-1,-5-6-3,-5 2-4,-12-11-7,2-3-25,-5 0-1,-10 0-1</inkml:trace>
  <inkml:trace contextRef="#ctx0" brushRef="#br0" timeOffset="2783">3038 332 23,'-35'-23'35,"24"3"-16,8-3-3,3-8-3,17 2-3,1-8 3,12 5-4,4-4 0,11 5-2,3 2-2,6 9 0,-2 4-1,3 12-1,-5 4 0,-5 16-1,-9 9-1,-8 10 2,-13 14-2,-12 7 0,-14 9 0,-9 5-1,-10 3 1,-5-1-1,-4-4 0,1-6 0,5-9-1,3-10-2,12-2-4,4-14-8,10-3-27,8 1 1,4-4 0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46:37.756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31 20 6,'-9'-9'16,"9"9"0,-13-12-3,13 12-1,0 0-4,0 0 0,-9 5-2,9 4 0,0 2-2,0 6-1,3 2 2,0 6-2,0 1 2,3 6-1,3 5-1,0 3 1,1 4-1,2 5 0,1 5-2,0 6 1,1 7-1,2 8-1,-1 6 1,0 9-1,2 6 1,0 9-1,2 6 1,0 7-1,1 4 1,0 3 0,-3 5-1,1 0-1,0 1 2,-3 0 0,-2 0 0,1 3 0,-9-72 0,0 5 3,2-1-2,0 7 0,1-3 0,-1 4-2,2 0 1,0 5-1,-2-4 1,-2 4-3,3-1 3,-2 2-1,-1-5 1,-2 2-1,2-5 0,-2 0-1,0-7 1,-3-5-1,4-6 0,-4-7 0,0-6 0,0-41 0,-6 65-1,6-65 2,-4 43 0,4-43 0,0 0 0,0 0 0,0 0 0,0 0 0,0 0-2,0 0 1,0 0-2,0 0 0,0 0-2,0 0 1,0 0-4,0 0 2,0 0-1,0 0 1,0 0-2,0 0-11,0 0-12,0 0 1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46:39.116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607 0 12,'0'0'16,"-16"4"-2,16-4-2,-19 15-1,8-1-3,-2 1-2,2 6 0,-3 5 0,0 7-3,-1 8 0,-1 11-1,-2 11 0,0 13 1,-4 14-1,-1 13 1,-3 12-2,-1 12 2,-2 5-2,-2 9 2,-2 3-2,0 7 3,0-1-2,16-73 2,0 8 1,-2-6-3,3 5 0,1 0 0,2 5 1,-2-4-2,1 7 3,5-2-3,0 6-4,-2-9 5,1 3-1,6-7 0,-2 2-1,1-10 0,1 0 0,4-7-1,0-8 0,0-7-1,0-4 0,0-6 1,0-43 0,6 67 0,-6-67 0,0 0-1,6 53-1,-6-53-4,0 0-15,0 0-12,0 0-1,0 0 0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38:32.796"/>
    </inkml:context>
    <inkml:brush xml:id="br0">
      <inkml:brushProperty name="width" value="0.05292" units="cm"/>
      <inkml:brushProperty name="height" value="0.05292" units="cm"/>
      <inkml:brushProperty name="color" value="#7030A0"/>
      <inkml:brushProperty name="fitToCurve" value="1"/>
    </inkml:brush>
  </inkml:definitions>
  <inkml:trace contextRef="#ctx0" brushRef="#br0">3284 193 12,'-77'-44'11,"29"21"0,-6 2-5,-8-1 1,-7 2-1,-9 2 1,-7 1-2,-11 4 0,-6 5-1,-10 1 2,-6 7-1,-8 0-2,-3 12 2,-5 1-2,-5 8-1,-3 4 0,-3 8-1,1 6 1,-2 8-1,3 7-1,1 8 0,6 8 0,5 7 1,8 6-1,8 7 1,7 2 0,13 5 1,11 3-1,13 3 0,14-1 1,14 3-1,17-4 1,17 1-1,21-3 0,16-5 0,17-4 1,15-4-1,16-5 1,16-8-1,14-4-1,10-8 2,15-7-2,10-7-2,12-10 2,8-8 0,10-9 0,4-5 0,3-13 2,4-7-2,1-9 0,-3-8 2,-1-7-1,-3-8 0,-7-9 1,-6-7 0,-9-6 0,-7-6 0,-13-4-1,-8-4 1,-14-6 1,-8-1-1,-15-1-1,-9 2 1,-14-1-1,-10 1 1,-15 1 1,-11 5-2,-16 1 1,-10 3 0,-13 1 0,-12 2 0,-13 0-1,-9 1 0,-11 0-1,-11 1 0,-9 2 0,-10-2-2,-7 5-1,-8-1-6,-1 11-30,-6 7-2,-9 11 1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38:32.796"/>
    </inkml:context>
    <inkml:brush xml:id="br0">
      <inkml:brushProperty name="width" value="0.05292" units="cm"/>
      <inkml:brushProperty name="height" value="0.05292" units="cm"/>
      <inkml:brushProperty name="color" value="#7030A0"/>
      <inkml:brushProperty name="fitToCurve" value="1"/>
    </inkml:brush>
  </inkml:definitions>
  <inkml:trace contextRef="#ctx0" brushRef="#br0">3284 193 12,'-77'-44'11,"29"21"0,-6 2-5,-8-1 1,-7 2-1,-9 2 1,-7 1-2,-11 4 0,-6 5-1,-10 1 2,-6 7-1,-8 0-2,-3 12 2,-5 1-2,-5 8-1,-3 4 0,-3 8-1,1 6 1,-2 8-1,3 7-1,1 8 0,6 8 0,5 7 1,8 6-1,8 7 1,7 2 0,13 5 1,11 3-1,13 3 0,14-1 1,14 3-1,17-4 1,17 1-1,21-3 0,16-5 0,17-4 1,15-4-1,16-5 1,16-8-1,14-4-1,10-8 2,15-7-2,10-7-2,12-10 2,8-8 0,10-9 0,4-5 0,3-13 2,4-7-2,1-9 0,-3-8 2,-1-7-1,-3-8 0,-7-9 1,-6-7 0,-9-6 0,-7-6 0,-13-4-1,-8-4 1,-14-6 1,-8-1-1,-15-1-1,-9 2 1,-14-1-1,-10 1 1,-15 1 1,-11 5-2,-16 1 1,-10 3 0,-13 1 0,-12 2 0,-13 0-1,-9 1 0,-11 0-1,-11 1 0,-9 2 0,-10-2-2,-7 5-1,-8-1-6,-1 11-30,-6 7-2,-9 11 1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7T04:56:07.30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-6 531 2,'-8'10'16,"8"-10"2,-8 9-3,8-9 0,0 0-2,0 0-1,12-3-3,-12 3 1,20-12-2,-8 1 2,8 2-5,2-7 0,6 0 0,3-3 1,9-1-3,1-5 0,8 1 0,2-4 0,4 2-1,5-3 0,3-2 0,4 1 0,2 0 0,4 1 0,4 5-1,2 2 0,2 3 0,2 3 0,2 7-1,0 2 0,1 4 1,-3 3-1,1 0 0,-1 6 2,-1-1-2,-4 2 1,-1 2-1,-3-1 1,-5 3-1,-3 2 0,-4 1 1,-3-2 0,-3 2 0,-5-1-1,-2 0 1,-3-2-1,-5 1 0,-4-5 1,-6 0-1,-4-1 0,-3 0 0,-6-2 0,-5-1 0,-3 0 0,-10-3 1,11 0-1,-11 0 0,0 0 0,0 0 0,-8-10 0,8 10 1,-15-13-2,5 0 2,0-1-2,-2 0 1,0-2-1,-1 0 1,0-2 0,-2 2-1,0-3 1,-1 5 0,0-2 0,0-1 0,-2 2 0,3 0 0,1 1 0,0 0 0,3 1 0,3 4 0,8 9 0,-8-13 0,8 13 0,0 0-1,0 0 1,0 0 0,0 0 0,10 15 0,0-5 0,3 1 0,6 4 0,3 1 0,3 0 0,1 2 0,3 0 1,1 4-1,-1 0 1,2-1-1,-2 0 1,1-1-1,-4-2 1,-2-1-1,-4-2 1,-2-5-1,-2-4 0,-6 1 1,-10-7-1,12 4 1,-12-4-1,0 0 1,0 0 0,-15-9 0,1 6-1,-2 0 1,-6 3-1,-1 0 0,-4 3 1,-2 5-1,-4 3 0,-3 5 0,0 5 0,-3 4 0,3 2 0,0 2 0,1 0 0,5-3 1,3-3-2,7-4 2,6-4-1,5-6-1,9-9 1,0 0-2,0 0-2,9-14-4,8 3-20,0-7-15,3-7 0,-1-2-3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17.96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2115 170 19,'8'-19'22,"-5"7"-3,-3 12-5,0-20-1,0 20-3,-3-20-1,3 20-1,-15-17-1,15 17 1,-21-12-3,8 12-1,-4-4-1,-1 8 1,-3 1-1,-2 7-1,-3 4-1,0 6 1,-1 5-1,1 7 0,-2 7 0,1 9 0,3 4 0,5 2-1,3 0 0,4 0 1,9-4-2,3-7 2,9-9-1,3-11 0,10-11 0,5-10 1,6-12-1,3-8 0,4-9 1,0-4-1,0-6 1,0-5 0,-2 0 0,-4-2 0,-8 0 0,-4 3 1,-7-1-1,-3 1 1,-9 2 0,-3 7 0,-4 2-1,-2 7 1,-2 4 0,2 8 0,6 9-1,-11 0-1,11 13 1,-3 6 0,3 5-1,3 9 1,1 6-1,0 6 1,1 0-1,2 0 1,1-2-1,-1-2-1,1-6 0,-3-7-1,1-5-1,-3-11-3,5 2-5,-8-14-14,0 0-16,8-10 1,-3-3-3</inkml:trace>
  <inkml:trace contextRef="#ctx0" brushRef="#br0" timeOffset="692">2490 63 22,'4'-15'39,"-4"15"-3,10-10-17,-10 10-2,15-7-5,-15 7-2,23 12-3,-8 1-2,7 13-1,0 2 0,5 12 1,1 6-3,3 9 0,-5 5 0,0 5-1,-6 0 0,-2 1 0,-6-2-1,-8-5-2,-4-3-1,-9-12-5,1 4-14,-10-11-20,-9-8 1,-7-6-3</inkml:trace>
  <inkml:trace contextRef="#ctx0" brushRef="#br0" timeOffset="1256">1707 39 22,'-3'-25'34,"3"16"-15,-6-1-2,6 10-4,-14-3-3,5 13 0,-8 2-2,-1 9-3,-4 7 2,1 13-2,-1 5-1,2 11 0,2 8 0,4 9-1,3 4-1,8 5 0,6-2 0,6 1-1,5-7-1,8-4 1,3-9-1,5-9 0,4-9 0,2-9-2,1-6-4,-10-9-22,-1-6-12,-9-3 0,-17-11-3</inkml:trace>
  <inkml:trace contextRef="#ctx0" brushRef="#br0" timeOffset="2234">1222 471 17,'0'0'19,"0"0"-2,-9-11-2,9 11-3,-19-4-1,7 4-3,-7-8 0,0 8-2,-6-5 0,-2 5 0,-5-7-2,-4 7-1,-7 0 0,-2 0 0,-7 0 0,0 3-1,-8-3 3,0 6-3,-4-1 0,2 1 0,1-1 0,2 3-1,3-4 1,3 2-1,4-2 0,5 3 0,4-2 1,7 0-1,3-1 0,6 1 1,3 0-1,7 0 0,3-5 0,11 0 0,-13 6-1,13-6 1,0 0-1,0 0 0,0 0 0,0 0 0,0 0-1,0 0 0,0 0-1,0 0-3,0 0-3,0 0-10,0 0-21,10-9 0,-10 9-3</inkml:trace>
  <inkml:trace contextRef="#ctx0" brushRef="#br0" timeOffset="2805">222 317 26,'0'0'18,"14"-7"0,-14 7-5,0 0-1,0 0-3,14 0-1,-14 0 0,0 0-2,0 0 4,0 0-4,0 0 0,0 0 1,0 0-2,0 0 0,0 0-1,-6 12-1,6-12 1,-17 13-1,6-3-1,-2 1 1,-2 1-1,-1 3 1,-1 2-2,-1 0 0,0 0 0,-1 1 0,1 1-1,0-2 1,2-2-1,2 0 1,2-3-1,1-4 0,11-8 0,-11 14 1,11-14-1,0 0 0,0 0 1,11 6-1,-11-6 0,20 0 1,-6 0-1,3 0 1,2 5-1,1-1 1,4 2-1,2 2 0,0 2 1,-1 1-1,0 2 0,0-1 1,-1 1-1,-1 0 1,-4-2 0,-1 0-1,-3-2 0,-2-1 1,-1-1-1,-3 1 0,-9-8 1,12 13-1,-12-13 0,3 15 0,-3-15 0,-3 13-1,3-13-4,0 0-9,-11 11-26,11-11-3,-9-4-1,9 4-3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31.82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2230 863 12,'-4'-16'36,"4"7"-4,0 9-9,0-14-7,0 14-1,0 0-7,0 0 1,0 10-4,0 7 0,-4 4-2,4 10 0,-5 10 0,5 7-1,-5 8 0,5 6-1,0 6 1,0 0-1,0-1-1,6-2 2,-1-8-1,2-2-1,0-11 1,2-7-1,-1-11 0,0-8 1,0-8-1,-8-10 1,12-5-1,-6-8 1,1-7-1,-1-5 0,0-5 1,1-5 0,2-4-1,1 1 0,4 1 0,2 0 0,3 4 0,5 5 0,2 5 0,4 9 0,2 7 0,-1 7 1,-2 8-1,-2 7 0,-4 7 1,-6 5-1,-5 2 0,-7 4 0,-5 1 1,-8 0-1,-8 0 1,-5-1-2,-7-5 1,-3-1 0,-5-4-1,0-5 0,-3-3-1,-2-6-1,6-1-2,0-8-1,8 0-7,-3-6-21,11-4-7,3-4-2,5-4 2</inkml:trace>
  <inkml:trace contextRef="#ctx0" brushRef="#br0" timeOffset="714">2805 815 7,'-6'-13'37,"3"-4"3,3 7-13,0 10-8,12-3-6,2 9 0,-3 3-6,10 7-1,4 5-2,6 13 1,3 5-1,6 9-2,-1 7 0,3 7-1,-2 7 1,-2 4-2,-7 2 1,-5 2-1,-9 0 0,-7 0-1,-10 0 0,-9-6-2,-6-2-4,-12-10-4,1-1-17,-12-10-14,-6-9 1,-4-11-3</inkml:trace>
  <inkml:trace contextRef="#ctx0" brushRef="#br0" timeOffset="1218">1960 852 1,'0'-10'34,"0"10"-9,-7 0-6,-5 7-2,1 9-3,-9 3-5,3 9 2,-6 8-5,1 12-1,-5 4 2,7 10-3,-2 10 1,8 8-1,4 3-1,6 7 1,4 2-2,8-2-1,6-4 0,2-7-2,8-6-2,1-17-3,7-2-13,0-17-19,4-17-2,2-11-2</inkml:trace>
  <inkml:trace contextRef="#ctx0" brushRef="#br0" timeOffset="2173">1407 1325 8,'0'0'15,"-9"0"0,9 0-5,-13 0 2,2-4-3,1 4-2,-5-3 0,-1 3-2,-7-4 0,-1 4-1,-6-5-1,1 2 2,-8-2-1,-2 1-1,-8-4 0,2 0 0,-7-4 1,0 0 1,-5-5-2,1-2 0,-3-5-1,1-3 1,-1-3-2,2-7 1,1-4-1,0-5 0,3-2 1,4-3 1,3-4-2,5 0 0,3-4 0,4 2 0,4-3 0,4 1 0,3-2-1,1 0 0,4 3 1,1 1 0,1 2 0,4 3 0,-1 5 0,2 4 0,2 5 0,2 7 1,0 6-1,2 6 1,-1 3-1,2 7 0,4 9 0,0 0 0,0 0-1,0 0 1,0 0-1,0 17 0,0-8 0,4 2 1,-1 0-1,-3 1 1,5-3 0,-2 1-1,-3-10 1,4 14-2,-4-14 2,4 17-1,-4-17 1,0 19-1,0-6 0,0 2 0,0 3 1,0 4-1,0 3 0,0 1 0,0 3 0,-3 2 0,3 0 0,-3-1 0,3-1 0,0-2 0,0-3 0,0-3 0,0-3 0,0-4 0,0-4 0,0-10 0,0 10 1,0-10-1,0 0 2,0-9-2,0-2 1,-4-2-1,0-5 0,-1-2 1,1-4-1,1-3 0,-1-2 0,1-3 0,3-1 1,0 0-1,0 0 1,0 2-1,3 2 0,-3 2 1,4 3-1,-4 6 1,0 3-1,3 3 1,-3 12-1,0-13 1,0 13 0,0 0-1,0 0 1,0 0-1,13 0 0,-13 0 0,18 6 1,-6 0-1,2 3 1,3 0-1,0 1 1,2 0-1,2 1 2,1 0-2,-1-2 1,2 0-1,-1-3 1,1 1-1,-5-3 1,2 0-1,-4 1 0,-3-2 0,-3 0 1,-10-3-1,13 8-1,-13-8 0,3 9-1,-3-9-2,-3 13-3,3-13-11,-5 10-23,5-10-3,8 14 0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2.668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310 283 24,'4'-13'32,"-4"13"-11,0-12-2,0 12-3,0-9-3,0 9-3,0 0-2,-4-10 0,4 10-2,0 0-1,-3 10-1,3-10 0,-3 20-1,-1-5 0,4 6 1,0 3 0,0 7-1,0 5 0,6 7-1,-3 5 1,2 7-2,-1 2 2,1 5-2,1 1 0,0 1 0,0-3 0,0-5 0,-1-5 0,-1-8-1,0-6 0,1-7 0,-2-8 0,-3-8 0,3-4 0,-3-10-1,0 0-2,0 0 0,-6-13-2,0-5-6,6 3-14,-6-7-17,-3-8 0,-1-6-1</inkml:trace>
  <inkml:trace contextRef="#ctx0" brushRef="#br0" timeOffset="587">270 12 9,'8'-16'33,"-8"16"0,0 0-12,0 0-8,0 0-4,-14 7 2,14-7-4,-11 12-1,11-12 1,-14 11-1,14-11-1,-9 7-1,9-7-1,0 0 0,0 0-2,0 0-1,0 0-4,8 12-7,-8-12-26,8 15-1,0 0-2,-2-1 0</inkml:trace>
  <inkml:trace contextRef="#ctx0" brushRef="#br0" timeOffset="1091">57 259 10,'-10'-10'26,"-1"14"-2,11-4-4,-11 24-3,2-6-3,6 11-1,-5 4-3,8 13-3,-4 5 2,7 15-3,-3 6-1,7 9-1,1 6 0,2 7-2,2-4 0,3-2-1,2-6-1,1-13-2,6-8-3,-2-19-6,9-12-21,3-12-7,0-18-3,5-8 2</inkml:trace>
  <inkml:trace contextRef="#ctx0" brushRef="#br0" timeOffset="1474">672 287 35,'-18'0'38,"18"0"0,0 0-15,0 0-10,12-3-4,0 3-1,10 11-1,0 0-1,9 12-1,0 8-1,5 11-1,-2 9-1,1 10 0,-6 9-1,-3 5 0,-9 4 0,-6 2-1,-11-1 0,-3-5 0,-9-5 0,-5-7-1,-4-7 0,-3-8-1,2-8 0,0-9-4,7-3-8,-2-10-24,6-7-4,11-11-1,-10 0-1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53.204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710 48 12,'0'0'11,"0"0"3,0 0-2,0 0 1,0 0-2,0 0 1,0 0-2,0 0-1,0 0 0,0 0-3,0 0 2,0 0-3,0 0-1,0 9-1,0-9-1,0 19 0,4-5 2,0 6-1,-4 2-1,6 7 1,-6 4-1,7 8 0,-7 0 1,4 8-2,-4 2 1,3 5-1,-3 4 0,0 5 0,0 3 0,0 3-1,0 7 0,4 3 1,-4 5-1,0 5 1,3 6 0,0 4 0,1 5 0,1 5 0,-1 5 0,2 2 0,-1 6 2,2 5-1,0 3-1,0 5 0,-2 1 0,1-2 0,-2-1 0,1 3 1,-1-6-2,-1-4 0,1-7 0,-4-4 0,4-7 0,-1-4 0,-3-7 0,4-8 0,-4-7 0,5-9 1,-2-9 0,1-7 0,-1-11 0,1-9 1,-1-10-1,0-4 0,1-11 0,0-3 0,-4-11 0,7 11-1,-7-11 1,0 0-1,0 0 0,0 0 1,0 0-1,0 0 0,0 0 0,6 10 0,-6-10 0,0 0-1,-4 15 1,4-15-1,-3 10 1,3-10-1,0 0 1,-6 13 0,6-13 0,0 0 0,0 10-1,0-10 0,0 0 0,0 0-1,-3 9-1,3-9 1,0 0-1,0 0-1,0 11 2,0-11-2,0 0 1,0 0 0,-3 13-2,3-13-2,0 0-9,-9 8-16,9-8-8,0 0 0</inkml:trace>
  <inkml:trace contextRef="#ctx0" brushRef="#br0" timeOffset="1466">711 0 33,'0'0'25,"0"0"-6,0 0-1,-13 8-6,10 6-3,-8 3 0,3 10-2,-6 3-2,1 10-1,-3 5 2,-1 8-3,-2 0-1,2 4 1,-1-3-2,2 0 1,1-6-2,4-5 2,1-10-2,6-8 1,1-7 0,3-8-1,0-10 1,0 0 0,16-17-1,-7-3 1,0-5 0,4-6-1,-1-5 1,1-4 0,1-5 0,0-1 0,-1-4-1,-1 3 2,1-2-1,-1 4 1,0 3-1,0 5 1,-2 6 1,2 7-2,-3 5 1,0 8 0,-9 11-1,17 0 1,-12 11-1,1 7 1,3 10-1,1 6 1,2 9-1,5 9 0,3 3 0,2 5 0,6 0-1,3 0 1,2-2-1,1-4 0,3-7 0,1-5-1,0-6 0,-2-8 0,1-3-4,-9-14-10,1 3-25,-6-4-3,-10-4-2,-13-6 0</inkml:trace>
  <inkml:trace contextRef="#ctx0" brushRef="#br0" timeOffset="2995">580 4906 15,'5'-17'27,"-5"17"0,4-12-4,-4 3-4,0 9-2,0 0-6,0 0 1,0 0-4,0 0-1,7 10-2,-3 8 0,1 5-1,3 7-1,-1 9 0,4 7-1,0 4-1,0 4 0,1-1 0,2 2-1,-3-5 1,1-5-2,-2-5 1,-2-8-2,-2-4 0,-1-9-2,0-1-2,-5-18-3,6 15-10,-6-15-23,0 0 0,0-10-1</inkml:trace>
  <inkml:trace contextRef="#ctx0" brushRef="#br0" timeOffset="3409">911 4860 26,'10'-10'40,"-10"10"-1,0-12-17,0 12-7,0 0-1,0 0-5,0 14-2,3 1-1,-6 2 0,3 9-3,0 5 0,7 9 0,-1 7-1,3 5 0,4 3-1,4 5-1,-1-2 1,3-2-1,2-4 0,-2-7-1,0-7-1,-4-11 0,0-5-3,-15-22-2,15 18-9,-15-18-18,-9-10-10,1-3 0,-4-5 1</inkml:trace>
  <inkml:trace contextRef="#ctx0" brushRef="#br0" timeOffset="3837">563 4679 13,'-4'-17'41,"4"17"0,-5-13-8,-2 1-12,7 12-7,0 0-4,0 0-2,-13-8-5,13 8-1,-8 10-5,8-10-5,-4 18-13,4-7-21,0 0 1,4 2-3</inkml:trace>
  <inkml:trace contextRef="#ctx0" brushRef="#br0" timeOffset="4131">903 4617 48,'0'-11'43,"0"11"-1,-8-12-16,8 12-13,0 0-3,0 0-4,0 0-4,0 0-3,0 16-4,0-16-7,5 13-25,0-1-6,-1 2-1,2 4 2</inkml:trace>
  <inkml:trace contextRef="#ctx0" brushRef="#br0" timeOffset="4447">1284 4788 38,'-4'-13'42,"11"-2"-1,-7 15-13,22-3-15,-9 6-4,8 13-2,0 3-1,7 16-1,-1 3-2,8 11 0,-1 7-1,1 8 0,-1 4 0,0 2-1,-6-3-1,-6-3-1,-6-5 0,-8-6-3,-8-4-2,-8-13-8,-5-2-27,-9-8-3,-12-7-3,-11-4 3</inkml:trace>
  <inkml:trace contextRef="#ctx0" brushRef="#br0" timeOffset="4988">196 4946 34,'-8'-21'39,"0"8"-8,0 4-6,8 9-7,0 0-6,-10 5-3,-2 6-2,0 10 0,-4 4-3,0 11-1,-8 9 0,3 7 0,-2 9 0,5 8-2,3 1 1,9 1-1,6 1 0,8-4 0,10-5-1,7-7 0,6-9-2,1-12-1,10-4-5,-8-11-28,7-8-7,3-4-3,2-8-1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7.375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51 76 17,'-15'8'23,"15"-8"-2,-12 4-6,12-4-1,-11 4-4,11-4 0,0 0-3,-13 6 3,13-6-4,0 0 0,0 13 0,0-13 0,0 0-2,10 10 0,-10-10 0,14 5 0,-2-2-1,0-3 0,7 0 0,3-4-1,3 1 1,4-3-1,5 0 0,3-4-1,2-1 0,1-2 1,-1 1-2,-2-1 1,0 0 0,-6 1 0,-5 2-1,-5 2 0,-4 3 1,-7 2-1,-10 3 0,0 0 1,6 11-1,-13-2 0,-1 3 1,-3 4-1,-1 2 1,-1 4-1,1 5 1,-2 2-1,3 3 2,-1 2-2,4 1 2,-1 1-1,4 2 0,2-1 0,3-2 0,0-1 0,0-4 0,0-3-1,5-2 1,-2-4-1,1-3 1,-4-5-1,6-2 1,-6-11-1,0 9 1,0-9-1,0 0 0,0 0-1,0 0-3,-6 11-10,6-11-25,-16 0-5,1-8-2,-4-4-2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6.48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-7 4204 9,'0'0'17,"-5"12"-2,5-12 0,0 0-3,0 0-3,0 0 4,0 0-6,12-12 2,-9 3-3,-3 9 0,13-20 0,-4 9 1,3-3-4,1 0 1,3-6-1,2-1 1,3-4 0,2-2-2,2-3 0,2-2 0,2-4-1,4-3 0,2-2 0,6-4 0,4-3 1,3-3-2,4-5 2,4-3 0,6-5 0,1-3 0,4-8 1,6-5-2,2-5 2,8-5-1,0-5 1,5-5-3,2-3 1,3-4-1,4 0 1,1 1-1,0-1 0,0 2 0,3-2 0,2 3 0,-1 3 0,1 1 1,-1 2-1,-1 3 0,-3 1 1,0 1 0,-4 2 0,1 4 0,-4 1-1,-2 0 2,-3 4-1,-3 1 1,-3 3-1,-2 3 0,-2 1 0,-3 2 0,-4-1 0,0 1-1,-4 3 1,-2-1 0,-2 2-1,-2 6 0,-6 3 1,-6 7-1,-6 5 0,-7 9 0,-6 5 0,-9 9 0,-6 5 0,-6 6 1,-7 13-1,0-12 0,0 12 0,0 0 0,-11 0 0,11 0 0,-10 11 0,10-11 0,-10 8-1,10-8 0,0 0-1,-11 9 0,11-9 0,0 0-1,0 0 0,0 0-2,0 0-2,-11 4-1,11-4-3,0 0-6,0 0-17,-9-4-7,9 4 0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53.204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710 48 12,'0'0'11,"0"0"3,0 0-2,0 0 1,0 0-2,0 0 1,0 0-2,0 0-1,0 0 0,0 0-3,0 0 2,0 0-3,0 0-1,0 9-1,0-9-1,0 19 0,4-5 2,0 6-1,-4 2-1,6 7 1,-6 4-1,7 8 0,-7 0 1,4 8-2,-4 2 1,3 5-1,-3 4 0,0 5 0,0 3 0,0 3-1,0 7 0,4 3 1,-4 5-1,0 5 1,3 6 0,0 4 0,1 5 0,1 5 0,-1 5 0,2 2 0,-1 6 2,2 5-1,0 3-1,0 5 0,-2 1 0,1-2 0,-2-1 0,1 3 1,-1-6-2,-1-4 0,1-7 0,-4-4 0,4-7 0,-1-4 0,-3-7 0,4-8 0,-4-7 0,5-9 1,-2-9 0,1-7 0,-1-11 0,1-9 1,-1-10-1,0-4 0,1-11 0,0-3 0,-4-11 0,7 11-1,-7-11 1,0 0-1,0 0 0,0 0 1,0 0-1,0 0 0,0 0 0,6 10 0,-6-10 0,0 0-1,-4 15 1,4-15-1,-3 10 1,3-10-1,0 0 1,-6 13 0,6-13 0,0 0 0,0 10-1,0-10 0,0 0 0,0 0-1,-3 9-1,3-9 1,0 0-1,0 0-1,0 11 2,0-11-2,0 0 1,0 0 0,-3 13-2,3-13-2,0 0-9,-9 8-16,9-8-8,0 0 0</inkml:trace>
  <inkml:trace contextRef="#ctx0" brushRef="#br0" timeOffset="1466">711 0 33,'0'0'25,"0"0"-6,0 0-1,-13 8-6,10 6-3,-8 3 0,3 10-2,-6 3-2,1 10-1,-3 5 2,-1 8-3,-2 0-1,2 4 1,-1-3-2,2 0 1,1-6-2,4-5 2,1-10-2,6-8 1,1-7 0,3-8-1,0-10 1,0 0 0,16-17-1,-7-3 1,0-5 0,4-6-1,-1-5 1,1-4 0,1-5 0,0-1 0,-1-4-1,-1 3 2,1-2-1,-1 4 1,0 3-1,0 5 1,-2 6 1,2 7-2,-3 5 1,0 8 0,-9 11-1,17 0 1,-12 11-1,1 7 1,3 10-1,1 6 1,2 9-1,5 9 0,3 3 0,2 5 0,6 0-1,3 0 1,2-2-1,1-4 0,3-7 0,1-5-1,0-6 0,-2-8 0,1-3-4,-9-14-10,1 3-25,-6-4-3,-10-4-2,-13-6 0</inkml:trace>
  <inkml:trace contextRef="#ctx0" brushRef="#br0" timeOffset="2995">580 4906 15,'5'-17'27,"-5"17"0,4-12-4,-4 3-4,0 9-2,0 0-6,0 0 1,0 0-4,0 0-1,7 10-2,-3 8 0,1 5-1,3 7-1,-1 9 0,4 7-1,0 4-1,0 4 0,1-1 0,2 2-1,-3-5 1,1-5-2,-2-5 1,-2-8-2,-2-4 0,-1-9-2,0-1-2,-5-18-3,6 15-10,-6-15-23,0 0 0,0-10-1</inkml:trace>
  <inkml:trace contextRef="#ctx0" brushRef="#br0" timeOffset="3409">911 4860 26,'10'-10'40,"-10"10"-1,0-12-17,0 12-7,0 0-1,0 0-5,0 14-2,3 1-1,-6 2 0,3 9-3,0 5 0,7 9 0,-1 7-1,3 5 0,4 3-1,4 5-1,-1-2 1,3-2-1,2-4 0,-2-7-1,0-7-1,-4-11 0,0-5-3,-15-22-2,15 18-9,-15-18-18,-9-10-10,1-3 0,-4-5 1</inkml:trace>
  <inkml:trace contextRef="#ctx0" brushRef="#br0" timeOffset="3837">563 4679 13,'-4'-17'41,"4"17"0,-5-13-8,-2 1-12,7 12-7,0 0-4,0 0-2,-13-8-5,13 8-1,-8 10-5,8-10-5,-4 18-13,4-7-21,0 0 1,4 2-3</inkml:trace>
  <inkml:trace contextRef="#ctx0" brushRef="#br0" timeOffset="4131">903 4617 48,'0'-11'43,"0"11"-1,-8-12-16,8 12-13,0 0-3,0 0-4,0 0-4,0 0-3,0 16-4,0-16-7,5 13-25,0-1-6,-1 2-1,2 4 2</inkml:trace>
  <inkml:trace contextRef="#ctx0" brushRef="#br0" timeOffset="4447">1284 4788 38,'-4'-13'42,"11"-2"-1,-7 15-13,22-3-15,-9 6-4,8 13-2,0 3-1,7 16-1,-1 3-2,8 11 0,-1 7-1,1 8 0,-1 4 0,0 2-1,-6-3-1,-6-3-1,-6-5 0,-8-6-3,-8-4-2,-8-13-8,-5-2-27,-9-8-3,-12-7-3,-11-4 3</inkml:trace>
  <inkml:trace contextRef="#ctx0" brushRef="#br0" timeOffset="4988">196 4946 34,'-8'-21'39,"0"8"-8,0 4-6,8 9-7,0 0-6,-10 5-3,-2 6-2,0 10 0,-4 4-3,0 11-1,-8 9 0,3 7 0,-2 9 0,5 8-2,3 1 1,9 1-1,6 1 0,8-4 0,10-5-1,7-7 0,6-9-2,1-12-1,10-4-5,-8-11-28,7-8-7,3-4-3,2-8-1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3440 4560 1,'0'0'25,"-3"-12"-3,3 12 0,0 0-5,0 0-1,0 0-3,0 0-1,0 0-4,-4 11-2,4 5 1,0 4-3,4 8 0,-4 5-1,7 10 0,-3 4-1,3 6 0,0 2-1,1 2 0,-2 1-1,0-1 0,-1-4 0,0-3 0,-5-6 0,4-5 0,-4-8-1,0-5 0,0-6-1,-4-8-3,4 0-4,0-12-13,-14 0-17,14 0-2,-10-16 1</inkml:trace>
  <inkml:trace contextRef="#ctx0" brushRef="#br0" timeOffset="443">3651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3985 4591 33,'-10'-11'35,"10"11"-12,-12-8-7,12 8-1,0 0-3,-9 13-3,9-13 1,-4 27-4,4-8 0,7 10-2,0 6 0,4 9-2,0 3 0,3 8-1,-1 1-1,2 4 0,-4-3 0,0-3-1,-1-7 0,-3-5-2,1-7-3,-5-14-4,4-2-22,-7-10-8,0-9-2,0 0 0</inkml:trace>
  <inkml:trace contextRef="#ctx0" brushRef="#br0" timeOffset="1413">3442 4329 1,'-15'-9'40,"6"-1"2,9 10-1,0 0-20,-9-11-8,9 11-5,0 0-3,0 0-3,0 0-2,0 0-3,0 19-6,0-19-13,-6 22-18,11-4-1,-1-2-1</inkml:trace>
  <inkml:trace contextRef="#ctx0" brushRef="#br0" timeOffset="1707">3898 4311 8,'-11'4'41,"0"-11"2,11 7-1,-14-17-22,14 17-9,0-10-2,0 10-3,0 0-3,0 0-3,0 0-2,0 0-6,9 3-11,-9-3-22,0 14 0,0-4-3</inkml:trace>
  <inkml:trace contextRef="#ctx0" brushRef="#br0" timeOffset="2331">3632 4298 10,'9'-3'42,"-9"3"-2,12-5 1,-12 5-23,0 0-8,0 0-2,0 0-3,-5 14-2,5-14 0,-12 19-2,6-6-2,-1-1-3,7 7-6,-6-7-16,6 3-15,5 1 0,1-4-2</inkml:trace>
  <inkml:trace contextRef="#ctx0" brushRef="#br0" timeOffset="2858">4371 4449 18,'-16'-3'39,"16"3"-1,-11 0-18,20 13-2,-3-4-6,12 11-2,-3 2-2,9 10-2,0 6-1,6 7-1,-2 4-1,4 9-1,-3 5 0,-1 3-2,-5 2 1,-3 2-2,-7-2 1,-6-4-1,-7 0-3,-14-8-3,-3 4-10,-17-9-22,-7-4-3,-9-6 1</inkml:trace>
  <inkml:trace contextRef="#ctx0" brushRef="#br0" timeOffset="3392">2941 4634 26,'-17'-7'37,"8"7"-2,-3 10-18,-5 1-2,5 14-5,-8 4 0,7 17-3,-4 8-1,9 15 0,2 8-1,11 8-1,6 0 1,12 1-3,10-6 0,10-6-1,10-10-3,5-16-3,12-9-23,0-13-13,0-14-1,1-12-4</inkml:trace>
  <inkml:trace contextRef="#ctx0" brushRef="#br0" timeOffset="4361">3235 3820 9,'-9'-7'19,"-1"-10"0,4 6-3,0 0-3,-2-6 1,2 5-4,-5-8 0,4 4-3,-7-5 3,1 3-5,-4-6 1,-1 2-2,-6-3 2,1-2-2,-5-4-1,-2 0 0,-4-4-1,0-3 1,-4-4-1,-1-7 0,-1-6-2,-4 0 1,-3-5 1,0-4-2,-4-4 1,-3-2-1,-2-3 1,-6-3-1,-3-2 1,0-5-1,-5-1 1,-3-2-2,1-3 1,-3 0 1,-2-2-2,-2-2 1,1 0 0,-2 0 0,1 1 0,-1-2 1,0 1-1,1 3-1,-2-2 1,3 5 0,-1 0 0,1 2 0,-1 1-1,3 3 1,-1 2 0,3 1 0,2 3 0,-1 2 0,5 2 0,1 3 1,0 1 0,5 4-1,3 2 1,4 2 0,7 4 0,5 4 2,4 2-2,7 7 0,5 5 0,5 8 0,5 2 0,3 9-1,4 3 1,10 15-1,-10-13 0,10 13 0,0 0 0,0 0-1,5 15 1,1-6 0,2 1 0,-1 1-1,0 2 1,1-1 1,-1 1-2,1-1 2,-1 0-1,-3-2 0,1 0 0,-2 0 1,-3-10 0,7 16-2,-4-6 2,-3 0-2,5 2 2,-5 3-2,4 2 1,-4 4 0,3 2 0,-3 5 0,0 4 0,0 0 0,3 1 0,-3 2 0,4 0 0,-4-2 1,5-2-1,-1-2 0,-1-4 0,1-3 0,-1-2 0,-3-6 0,4-1 0,-4-13 0,4 14 0,-4-14 0,0 0 0,0 0 0,6-16 0,-6 3 0,0-4 1,0-5-1,-6-5 0,3-3 0,-2-4 0,-2-5 0,0-3 1,-1-5-1,-1-1 0,-1-1 0,0-1 1,-1 0-1,0 3 0,2 6 1,-1 5-1,4 6 1,0 6 0,3 9-1,3 15 0,9-11 1,1 16-1,2 5 1,5 5 0,4 5-1,3 2 1,7 2 0,0 0 0,4 1-1,5-2 1,3-2 0,1-2-1,3-5-2,1 0-1,-6-9-19,-1 1-18,-1-6-3,-9-4-3,0-8 1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5:19.222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2324 1770 9,'-22'8'19,"-3"4"-8,-6 7-1,-10 8 3,-11 5-3,-7 11-1,-10 7 2,-4 12-3,-9 7 2,-4 10-3,-4 7 3,0 11-4,-6 8-2,5 13 1,-7 1 1,5 10-3,-3 2 1,0 11-1,-4 1 0,5 4 0,0-2 1,4-1-1,1-3 1,7 0 1,3-11-2,10-5 0,5-16 0,10-8 0,5-16-2,11-12 1,6-16-1,8-14 0,8-12-1,4-9 2,7-8-2,6-14 0,-7 11-1,7-11 0,0 0-2,4-9-1,-4 9-3,9-19-8,1 6-17,-1-1-9,-2-6-1,4 1 1</inkml:trace>
  <inkml:trace contextRef="#ctx0" brushRef="#br0" timeOffset="1">76 4063 34,'-3'-12'35,"3"12"-3,0 0-16,-8 25-4,2 1-6,1 12-2,-3 8 0,1 9 2,0 10-4,0 3 2,-3 0-3,6-1 2,-2-4-2,2-6 2,4-8-2,0-6 1,0-9-2,4-6 2,2-8-1,5-4 0,-1-6 0,4-2 0,3-4 0,3-1 0,1-3 0,4 0-1,-1-4 1,4-1-1,2 0 1,3 0-1,-1-1 0,4 2 0,-1-1 0,2 3 0,-2 2 0,-3-4 0,-3 4 0,-4-3 0,-3 3 1,-5-5 1,-4 1-1,-3-1 0,-10 5 1,13-17-1,-13 6 1,3-2 0,-3-3 0,-5-2-1,-3-3 1,-2-2-1,-5-5 1,-1-4-1,-8-3 1,1 1-1,-5-3 1,2 2-1,-2-1 0,2 1 0,-1 6 0,2 3-1,6 4 1,0 4-1,4 4 0,0 2-1,5 2-1,0 2-1,10 8-2,-14-10-6,14 10-24,0 0-7,0 0-2,9-10-1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5:19.224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536 1485 3,'-16'9'24,"2"-9"0,14 0-5,0 0-3,-6-18-3,17 8-1,-1-9-4,12 1 1,3-4-3,9 2-1,2-3-2,7 5 2,-2 1-2,2 9-2,-2 3 0,-3 9 0,-5 7 0,-6 4-1,-10 10 0,-7 3 1,-10 7-1,-8 1 1,-10 4-1,-7 2 1,-8-4-1,-3-3 1,0-4-1,-1-5 0,6-5 0,6-7 1,9-7-1,16-7 0,0 0 1,12-6-1,13 0 1,6-2 0,7 3 0,6 0-1,1 5 1,-1 3 0,-4 7 0,-3 4 0,-9 8-1,-8 4 1,-9 5-1,-11 3 1,-17 3 0,-7 2 0,-12 2-1,-11-1 1,-9-2-1,-9-3 1,-3-5-1,0-3 0,1-7-1,3-8-2,9-3-3,6-13-6,18-3-15,12-7-12,10-12-2,14-3 0</inkml:trace>
  <inkml:trace contextRef="#ctx0" brushRef="#br0" timeOffset="1">1178 1089 17,'-28'-39'32,"2"18"-12,-1 0-10,-1 1-1,-6 0-3,-2 5 1,-5-2-1,-3 8 1,-5 3-3,-1 6 3,-6 0 1,0 11-4,-5 5 1,2 7 1,-1 4-2,0 6-1,1 5 0,3 9-2,2 5 1,4 8 0,2 5-2,4 6 1,3 7 0,5 8 1,7 5-2,5 4 2,11 3-1,9 0 1,9 0-2,12-4 1,9-7-1,10-7 0,11-10 0,10-11 0,10-12 0,8-14-1,11-14 1,4-13 1,7-12-1,4-13 0,-3-14 0,1-13 1,-3-11-1,-5-10 1,-9-9-1,-7-9 1,-12-8 0,-9-7 0,-13-6 1,-14-5-2,-15-2 2,-18 2-2,-15 6 1,-14 5-2,-15 13 0,-15 12-2,-9 18 0,-15 14-3,-1 28-9,-10 15-25,-4 10 0,1 18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3436 4560 1,'0'0'25,"-4"-12"-3,4 12 0,0 0-5,0 0-1,0 0-3,0 0-1,0 0-4,-3 11-2,3 5 1,0 4-3,3 8 0,-3 5-1,7 10 0,-2 4-1,2 6 0,0 2-1,1 2 0,-2 1-1,0-1 0,-1-4 0,0-3 0,-5-6 0,3-5 0,-3-8-1,0-5 0,0-6-1,-3-8-3,3 0-4,0-12-13,-14 0-17,14 0-2,-11-16 1</inkml:trace>
  <inkml:trace contextRef="#ctx0" brushRef="#br0" timeOffset="443">3647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3981 4591 33,'-9'-11'35,"9"11"-12,-13-8-7,13 8-1,0 0-3,-8 13-3,8-13 1,-4 27-4,4-8 0,7 10-2,0 6 0,4 9-2,-1 3 0,4 8-1,0 1-1,0 4 0,-3-3 0,0-3-1,-1-7 0,-3-5-2,2-7-3,-6-14-4,3-2-22,-6-10-8,0-9-2,0 0 0</inkml:trace>
  <inkml:trace contextRef="#ctx0" brushRef="#br0" timeOffset="1413">3438 4329 1,'-16'-9'40,"8"-1"2,8 10-1,0 0-20,-9-11-8,9 11-5,0 0-3,0 0-3,0 0-2,0 0-3,0 19-6,0-19-13,-6 22-18,11-4-1,-1-2-1</inkml:trace>
  <inkml:trace contextRef="#ctx0" brushRef="#br0" timeOffset="1707">3894 4311 8,'-11'4'41,"0"-11"2,11 7-1,-14-17-22,14 17-9,0-10-2,0 10-3,0 0-3,0 0-3,0 0-2,0 0-6,9 3-11,-9-3-22,0 14 0,0-4-3</inkml:trace>
  <inkml:trace contextRef="#ctx0" brushRef="#br0" timeOffset="2331">3628 4298 10,'9'-3'42,"-9"3"-2,12-5 1,-12 5-23,0 0-8,0 0-2,0 0-3,-5 14-2,5-14 0,-12 19-2,6-6-2,-1-1-3,7 7-6,-6-7-16,6 3-15,5 1 0,1-4-2</inkml:trace>
  <inkml:trace contextRef="#ctx0" brushRef="#br0" timeOffset="2858">4366 4449 18,'-16'-3'39,"16"3"-1,-12 0-18,22 13-2,-4-4-6,12 11-2,-3 2-2,9 10-2,-1 6-1,8 7-1,-3 4-1,3 9-1,-1 5 0,-2 3-2,-5 2 1,-3 2-2,-7-2 1,-6-4-1,-7 0-3,-14-8-3,-3 4-10,-17-9-22,-7-4-3,-9-6 1</inkml:trace>
  <inkml:trace contextRef="#ctx0" brushRef="#br0" timeOffset="3392">2938 4634 26,'-16'-7'37,"6"7"-2,-2 10-18,-4 1-2,3 14-5,-7 4 0,7 17-3,-4 8-1,9 15 0,2 8-1,11 8-1,6 0 1,12 1-3,10-6 0,10-6-1,10-10-3,5-16-3,13-9-23,-1-13-13,-1-14-1,0-12-4</inkml:trace>
  <inkml:trace contextRef="#ctx0" brushRef="#br0" timeOffset="4361">3233 3820 9,'-10'-7'19,"1"-10"0,2 6-3,2 0-3,-3-6 1,2 5-4,-5-8 0,3 4-3,-6-5 3,2 3-5,-5-6 1,-1 2-2,-6-3 2,0-2-2,-4-4-1,-2 0 0,-4-4-1,0-3 1,-4-4-1,-1-7 0,-1-6-2,-4 0 1,-3-5 1,0-4-2,-4-4 1,-3-2-1,-3-3 1,-4-3-1,-4-2 1,-1-5-1,-1-1 1,-6-2-2,0-3 1,-2 0 1,-2-2-2,-2-2 1,0 0 0,0 0 0,-1 1 0,1-2 1,-1 1-1,1 3-1,0-2 1,0 5 0,0 0 0,1 2 0,-1 1-1,3 3 1,-1 2 0,2 1 0,3 3 0,0 2 0,4 2 0,0 3 1,3 1 0,3 4-1,3 2 1,4 2 0,7 4 0,6 4 2,2 2-2,8 7 0,5 5 0,5 8 0,5 2 0,3 9-1,4 3 1,10 15-1,-10-13 0,10 13 0,0 0 0,0 0-1,5 15 1,1-6 0,2 1 0,-1 1-1,0 2 1,1-1 1,-1 1-2,1-1 2,-1 0-1,-3-2 0,1 0 0,-2 0 1,-3-10 0,7 16-2,-4-6 2,-3 0-2,5 2 2,-5 3-2,4 2 1,-4 4 0,3 2 0,-3 5 0,0 4 0,0 0 0,3 1 0,-3 2 0,4 0 0,-4-2 1,6-2-1,-3-2 0,1-4 0,-1-3 0,0-2 0,-3-6 0,4-1 0,-4-13 0,4 14 0,-4-14 0,0 0 0,0 0 0,6-16 0,-6 3 0,0-4 1,0-5-1,-6-5 0,3-3 0,-2-4 0,-1-5 0,-1-3 1,-2-5-1,0-1 0,-1-1 0,0-1 1,-1 0-1,0 3 0,2 6 1,-1 5-1,4 6 1,0 6 0,3 9-1,3 15 0,9-11 1,1 16-1,3 5 1,3 5 0,5 5-1,4 2 1,5 2 0,2 0 0,3 1-1,4-2 1,5-2 0,0-2-1,2-5-2,2 0-1,-7-9-19,0 1-18,-2-6-3,-8-4-3,0-8 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4:50.16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2324 1770 9,'-22'8'19,"-3"4"-8,-6 7-1,-10 8 3,-11 5-3,-7 11-1,-10 7 2,-4 12-3,-9 7 2,-4 10-3,-4 7 3,0 11-4,-6 8-2,5 13 1,-7 1 1,5 10-3,-3 2 1,0 11-1,-4 1 0,5 4 0,0-2 1,4-1-1,1-3 1,7 0 1,3-11-2,10-5 0,5-16 0,10-8 0,5-16-2,11-12 1,6-16-1,8-14 0,8-12-1,4-9 2,7-8-2,6-14 0,-7 11-1,7-11 0,0 0-2,4-9-1,-4 9-3,9-19-8,1 6-17,-1-1-9,-2-6-1,4 1 1</inkml:trace>
  <inkml:trace contextRef="#ctx0" brushRef="#br0" timeOffset="1">76 4063 34,'-3'-12'35,"3"12"-3,0 0-16,-8 25-4,2 1-6,1 12-2,-3 8 0,1 9 2,0 10-4,0 3 2,-3 0-3,6-1 2,-2-4-2,2-6 2,4-8-2,0-6 1,0-9-2,4-6 2,2-8-1,5-4 0,-1-6 0,4-2 0,3-4 0,3-1 0,1-3 0,4 0-1,-1-4 1,4-1-1,2 0 1,3 0-1,-1-1 0,4 2 0,-1-1 0,2 3 0,-2 2 0,-3-4 0,-3 4 0,-4-3 0,-3 3 1,-5-5 1,-4 1-1,-3-1 0,-10 5 1,13-17-1,-13 6 1,3-2 0,-3-3 0,-5-2-1,-3-3 1,-2-2-1,-5-5 1,-1-4-1,-8-3 1,1 1-1,-5-3 1,2 2-1,-2-1 0,2 1 0,-1 6 0,2 3-1,6 4 1,0 4-1,4 4 0,0 2-1,5 2-1,0 2-1,10 8-2,-14-10-6,14 10-24,0 0-7,0 0-2,9-10-1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4:50.162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536 1485 3,'-16'9'24,"2"-9"0,14 0-5,0 0-3,-6-18-3,17 8-1,-1-9-4,12 1 1,3-4-3,9 2-1,2-3-2,7 5 2,-2 1-2,2 9-2,-2 3 0,-3 9 0,-5 7 0,-6 4-1,-10 10 0,-7 3 1,-10 7-1,-8 1 1,-10 4-1,-7 2 1,-8-4-1,-3-3 1,0-4-1,-1-5 0,6-5 0,6-7 1,9-7-1,16-7 0,0 0 1,12-6-1,13 0 1,6-2 0,7 3 0,6 0-1,1 5 1,-1 3 0,-4 7 0,-3 4 0,-9 8-1,-8 4 1,-9 5-1,-11 3 1,-17 3 0,-7 2 0,-12 2-1,-11-1 1,-9-2-1,-9-3 1,-3-5-1,0-3 0,1-7-1,3-8-2,9-3-3,6-13-6,18-3-15,12-7-12,10-12-2,14-3 0</inkml:trace>
  <inkml:trace contextRef="#ctx0" brushRef="#br0" timeOffset="1">1178 1089 17,'-28'-39'32,"2"18"-12,-1 0-10,-1 1-1,-6 0-3,-2 5 1,-5-2-1,-3 8 1,-5 3-3,-1 6 3,-6 0 1,0 11-4,-5 5 1,2 7 1,-1 4-2,0 6-1,1 5 0,3 9-2,2 5 1,4 8 0,2 5-2,4 6 1,3 7 0,5 8 1,7 5-2,5 4 2,11 3-1,9 0 1,9 0-2,12-4 1,9-7-1,10-7 0,11-10 0,10-11 0,10-12 0,8-14-1,11-14 1,4-13 1,7-12-1,4-13 0,-3-14 0,1-13 1,-3-11-1,-5-10 1,-9-9-1,-7-9 1,-12-8 0,-9-7 0,-13-6 1,-14-5-2,-15-2 2,-18 2-2,-15 6 1,-14 5-2,-15 13 0,-15 12-2,-9 18 0,-15 14-3,-1 28-9,-10 15-25,-4 10 0,1 18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54.67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Group>
    <inkml:annotationXML>
      <emma:emma xmlns:emma="http://www.w3.org/2003/04/emma" version="1.0">
        <emma:interpretation id="{88445D9F-D1B9-49D4-A7E2-5266381AC1BC}" emma:medium="tactile" emma:mode="ink">
          <msink:context xmlns:msink="http://schemas.microsoft.com/ink/2010/main" type="writingRegion" rotatedBoundingBox="11501,-3687 11569,2088 9902,2107 9835,-3667"/>
        </emma:interpretation>
      </emma:emma>
    </inkml:annotationXML>
    <inkml:traceGroup>
      <inkml:annotationXML>
        <emma:emma xmlns:emma="http://www.w3.org/2003/04/emma" version="1.0">
          <emma:interpretation id="{C16A2F5F-45FC-4E70-87E2-1504BF88C1FA}" emma:medium="tactile" emma:mode="ink">
            <msink:context xmlns:msink="http://schemas.microsoft.com/ink/2010/main" type="paragraph" rotatedBoundingBox="11501,-3687 11569,2088 9902,2107 9835,-36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7B00E8-F78D-462B-8E40-C2EC785FB9B6}" emma:medium="tactile" emma:mode="ink">
              <msink:context xmlns:msink="http://schemas.microsoft.com/ink/2010/main" type="line" rotatedBoundingBox="11501,-3687 11569,2088 9902,2107 9835,-3667"/>
            </emma:interpretation>
          </emma:emma>
        </inkml:annotationXML>
        <inkml:traceGroup>
          <inkml:annotationXML>
            <emma:emma xmlns:emma="http://www.w3.org/2003/04/emma" version="1.0">
              <emma:interpretation id="{CFCD900E-C88B-4FB2-B27E-D64B90FBF3A6}" emma:medium="tactile" emma:mode="ink">
                <msink:context xmlns:msink="http://schemas.microsoft.com/ink/2010/main" type="inkWord" rotatedBoundingBox="11131,-3683 11140,-2911 10404,-2902 10395,-3674">
                  <msink:destinationLink direction="with" ref="{250EE487-B3C7-4B5A-9016-E0D0820617EE}"/>
                </msink:context>
              </emma:interpretation>
              <emma:one-of disjunction-type="recognition" id="oneOf0">
                <emma:interpretation id="interp0" emma:lang="" emma:confidence="0">
                  <emma:literal>•</emma:literal>
                </emma:interpretation>
                <emma:interpretation id="interp1" emma:lang="" emma:confidence="0">
                  <emma:literal>e</emma:literal>
                </emma:interpretation>
                <emma:interpretation id="interp2" emma:lang="" emma:confidence="0">
                  <emma:literal>v</emma:literal>
                </emma:interpretation>
                <emma:interpretation id="interp3" emma:lang="" emma:confidence="0">
                  <emma:literal>*</emma:literal>
                </emma:interpretation>
                <emma:interpretation id="interp4" emma:lang="" emma:confidence="0">
                  <emma:literal>V</emma:literal>
                </emma:interpretation>
              </emma:one-of>
            </emma:emma>
          </inkml:annotationXML>
          <inkml:trace contextRef="#ctx0" brushRef="#br0">711 0 33,'0'0'25,"0"0"-6,0 0-1,-13 8-6,10 6-3,-8 3 0,3 10-2,-6 3-2,1 10-1,-3 5 2,-1 8-3,-2 0-1,2 4 1,-1-3-2,2 0 1,1-6-2,4-5 2,1-10-2,6-8 1,1-7 0,3-8-1,0-10 1,0 0 0,16-17-1,-7-3 1,0-5 0,4-6-1,-1-5 1,1-4 0,1-5 0,0-1 0,-1-4-1,-1 3 2,1-2-1,-1 4 1,0 3-1,0 5 1,-2 6 1,2 7-2,-3 5 1,0 8 0,-9 11-1,17 0 1,-12 11-1,1 7 1,3 10-1,1 6 1,2 9-1,5 9 0,3 3 0,2 5 0,6 0-1,3 0 1,2-2-1,1-4 0,3-7 0,1-5-1,0-6 0,-2-8 0,1-3-4,-9-14-10,1 3-25,-6-4-3,-10-4-2,-13-6 0</inkml:trace>
        </inkml:traceGroup>
        <inkml:traceGroup>
          <inkml:annotationXML>
            <emma:emma xmlns:emma="http://www.w3.org/2003/04/emma" version="1.0">
              <emma:interpretation id="{6BCBC755-B255-4F81-98EB-998A9AC9AC1D}" emma:medium="tactile" emma:mode="ink">
                <msink:context xmlns:msink="http://schemas.microsoft.com/ink/2010/main" type="inkWord" rotatedBoundingBox="11555,908 11569,2088 9902,2107 9889,927"/>
              </emma:interpretation>
              <emma:one-of disjunction-type="recognition" id="oneOf1">
                <emma:interpretation id="interp5" emma:lang="" emma:confidence="0">
                  <emma:literal>5</emma:literal>
                </emma:interpretation>
                <emma:interpretation id="interp6" emma:lang="" emma:confidence="0">
                  <emma:literal>E</emma:literal>
                </emma:interpretation>
                <emma:interpretation id="interp7" emma:lang="" emma:confidence="0">
                  <emma:literal>#</emma:literal>
                </emma:interpretation>
                <emma:interpretation id="interp8" emma:lang="" emma:confidence="0">
                  <emma:literal>[</emma:literal>
                </emma:interpretation>
                <emma:interpretation id="interp9" emma:lang="" emma:confidence="0">
                  <emma:literal>¥</emma:literal>
                </emma:interpretation>
              </emma:one-of>
            </emma:emma>
          </inkml:annotationXML>
          <inkml:trace contextRef="#ctx0" brushRef="#br0" timeOffset="1529">580 4906 15,'5'-17'27,"-5"17"0,4-12-4,-4 3-4,0 9-2,0 0-6,0 0 1,0 0-4,0 0-1,7 10-2,-3 8 0,1 5-1,3 7-1,-1 9 0,4 7-1,0 4-1,0 4 0,1-1 0,2 2-1,-3-5 1,1-5-2,-2-5 1,-2-8-2,-2-4 0,-1-9-2,0-1-2,-5-18-3,6 15-10,-6-15-23,0 0 0,0-10-1</inkml:trace>
          <inkml:trace contextRef="#ctx0" brushRef="#br0" timeOffset="1943">911 4860 26,'10'-10'40,"-10"10"-1,0-12-17,0 12-7,0 0-1,0 0-5,0 14-2,3 1-1,-6 2 0,3 9-3,0 5 0,7 9 0,-1 7-1,3 5 0,4 3-1,4 5-1,-1-2 1,3-2-1,2-4 0,-2-7-1,0-7-1,-4-11 0,0-5-3,-15-22-2,15 18-9,-15-18-18,-9-10-10,1-3 0,-4-5 1</inkml:trace>
          <inkml:trace contextRef="#ctx0" brushRef="#br0" timeOffset="2371">563 4679 13,'-4'-17'41,"4"17"0,-5-13-8,-2 1-12,7 12-7,0 0-4,0 0-2,-13-8-5,13 8-1,-8 10-5,8-10-5,-4 18-13,4-7-21,0 0 1,4 2-3</inkml:trace>
          <inkml:trace contextRef="#ctx0" brushRef="#br0" timeOffset="2665">903 4617 48,'0'-11'43,"0"11"-1,-8-12-16,8 12-13,0 0-3,0 0-4,0 0-4,0 0-3,0 16-4,0-16-7,5 13-25,0-1-6,-1 2-1,2 4 2</inkml:trace>
          <inkml:trace contextRef="#ctx0" brushRef="#br0" timeOffset="2981">1284 4788 38,'-4'-13'42,"11"-2"-1,-7 15-13,22-3-15,-9 6-4,8 13-2,0 3-1,7 16-1,-1 3-2,8 11 0,-1 7-1,1 8 0,-1 4 0,0 2-1,-6-3-1,-6-3-1,-6-5 0,-8-6-3,-8-4-2,-8-13-8,-5-2-27,-9-8-3,-12-7-3,-11-4 3</inkml:trace>
          <inkml:trace contextRef="#ctx0" brushRef="#br0" timeOffset="3522">196 4946 34,'-8'-21'39,"0"8"-8,0 4-6,8 9-7,0 0-6,-10 5-3,-2 6-2,0 10 0,-4 4-3,0 11-1,-8 9 0,3 7 0,-2 9 0,5 8-2,3 1 1,9 1-1,6 1 0,8-4 0,10-5-1,7-7 0,6-9-2,1-12-1,10-4-5,-8-11-28,7-8-7,3-4-3,2-8-1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31.82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2230 863 12,'-4'-16'36,"4"7"-4,0 9-9,0-14-7,0 14-1,0 0-7,0 0 1,0 10-4,0 7 0,-4 4-2,4 10 0,-5 10 0,5 7-1,-5 8 0,5 6-1,0 6 1,0 0-1,0-1-1,6-2 2,-1-8-1,2-2-1,0-11 1,2-7-1,-1-11 0,0-8 1,0-8-1,-8-10 1,12-5-1,-6-8 1,1-7-1,-1-5 0,0-5 1,1-5 0,2-4-1,1 1 0,4 1 0,2 0 0,3 4 0,5 5 0,2 5 0,4 9 0,2 7 0,-1 7 1,-2 8-1,-2 7 0,-4 7 1,-6 5-1,-5 2 0,-7 4 0,-5 1 1,-8 0-1,-8 0 1,-5-1-2,-7-5 1,-3-1 0,-5-4-1,0-5 0,-3-3-1,-2-6-1,6-1-2,0-8-1,8 0-7,-3-6-21,11-4-7,3-4-2,5-4 2</inkml:trace>
  <inkml:trace contextRef="#ctx0" brushRef="#br0" timeOffset="714">2805 815 7,'-6'-13'37,"3"-4"3,3 7-13,0 10-8,12-3-6,2 9 0,-3 3-6,10 7-1,4 5-2,6 13 1,3 5-1,6 9-2,-1 7 0,3 7-1,-2 7 1,-2 4-2,-7 2 1,-5 2-1,-9 0 0,-7 0-1,-10 0 0,-9-6-2,-6-2-4,-12-10-4,1-1-17,-12-10-14,-6-9 1,-4-11-3</inkml:trace>
  <inkml:trace contextRef="#ctx0" brushRef="#br0" timeOffset="1218">1960 852 1,'0'-10'34,"0"10"-9,-7 0-6,-5 7-2,1 9-3,-9 3-5,3 9 2,-6 8-5,1 12-1,-5 4 2,7 10-3,-2 10 1,8 8-1,4 3-1,6 7 1,4 2-2,8-2-1,6-4 0,2-7-2,8-6-2,1-17-3,7-2-13,0-17-19,4-17-2,2-11-2</inkml:trace>
  <inkml:trace contextRef="#ctx0" brushRef="#br0" timeOffset="2173">1407 1325 8,'0'0'15,"-9"0"0,9 0-5,-13 0 2,2-4-3,1 4-2,-5-3 0,-1 3-2,-7-4 0,-1 4-1,-6-5-1,1 2 2,-8-2-1,-2 1-1,-8-4 0,2 0 0,-7-4 1,0 0 1,-5-5-2,1-2 0,-3-5-1,1-3 1,-1-3-2,2-7 1,1-4-1,0-5 0,3-2 1,4-3 1,3-4-2,5 0 0,3-4 0,4 2 0,4-3 0,4 1 0,3-2-1,1 0 0,4 3 1,1 1 0,1 2 0,4 3 0,-1 5 0,2 4 0,2 5 0,2 7 1,0 6-1,2 6 1,-1 3-1,2 7 0,4 9 0,0 0 0,0 0-1,0 0 1,0 0-1,0 17 0,0-8 0,4 2 1,-1 0-1,-3 1 1,5-3 0,-2 1-1,-3-10 1,4 14-2,-4-14 2,4 17-1,-4-17 1,0 19-1,0-6 0,0 2 0,0 3 1,0 4-1,0 3 0,0 1 0,0 3 0,-3 2 0,3 0 0,-3-1 0,3-1 0,0-2 0,0-3 0,0-3 0,0-3 0,0-4 0,0-4 0,0-10 0,0 10 1,0-10-1,0 0 2,0-9-2,0-2 1,-4-2-1,0-5 0,-1-2 1,1-4-1,1-3 0,-1-2 0,1-3 0,3-1 1,0 0-1,0 0 1,0 2-1,3 2 0,-3 2 1,4 3-1,-4 6 1,0 3-1,3 3 1,-3 12-1,0-13 1,0 13 0,0 0-1,0 0 1,0 0-1,13 0 0,-13 0 0,18 6 1,-6 0-1,2 3 1,3 0-1,0 1 1,2 0-1,2 1 2,1 0-2,-1-2 1,2 0-1,-1-3 1,1 1-1,-5-3 1,2 0-1,-4 1 0,-3-2 0,-3 0 1,-10-3-1,13 8-1,-13-8 0,3 9-1,-3-9-2,-3 13-3,3-13-11,-5 10-23,5-10-3,8 14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10-19T02:48:58.974"/>
    </inkml:context>
    <inkml:brush xml:id="br0">
      <inkml:brushProperty name="width" value="0.10583" units="cm"/>
      <inkml:brushProperty name="height" value="0.05292" units="cm"/>
      <inkml:brushProperty name="color" value="#D8D8D8"/>
    </inkml:brush>
  </inkml:definitions>
  <inkml:traceGroup>
    <inkml:annotationXML>
      <emma:emma xmlns:emma="http://www.w3.org/2003/04/emma" version="1.0">
        <emma:interpretation id="{250EE487-B3C7-4B5A-9016-E0D0820617EE}" emma:medium="tactile" emma:mode="ink">
          <msink:context xmlns:msink="http://schemas.microsoft.com/ink/2010/main" type="inkDrawing" rotatedBoundingBox="10625,-3629 10746,-60 10728,-59 10607,-3628" semanticType="strikethrough" shapeName="Other">
            <msink:sourceLink direction="with" ref="{CFCD900E-C88B-4FB2-B27E-D64B90FBF3A6}"/>
          </msink:context>
        </emma:interpretation>
      </emma:emma>
    </inkml:annotationXML>
    <inkml:trace contextRef="#ctx0" brushRef="#br0">710 48 12,'0'0'11,"0"0"3,0 0-2,0 0 1,0 0-2,0 0 1,0 0-2,0 0-1,0 0 0,0 0-3,0 0 2,0 0-3,0 0-1,0 9-1,0-9-1,0 19 0,4-5 2,0 6-1,-4 2-1,6 7 1,-6 4-1,7 8 0,-7 0 1,4 8-2,-4 2 1,3 5-1,-3 4 0,0 5 0,0 3 0,0 3-1,0 7 0,4 3 1,-4 5-1,0 5 1,3 6 0,0 4 0,1 5 0,1 5 0,-1 5 0,2 2 0,-1 6 2,2 5-1,0 3-1,0 5 0,-2 1 0,1-2 0,-2-1 0,1 3 1,-1-6-2,-1-4 0,1-7 0,-4-4 0,4-7 0,-1-4 0,-3-7 0,2-45 0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10-19T02:49:10.980"/>
    </inkml:context>
    <inkml:brush xml:id="br0">
      <inkml:brushProperty name="width" value="0.10583" units="cm"/>
      <inkml:brushProperty name="height" value="0.05292" units="cm"/>
      <inkml:brushProperty name="color" value="#D8D8D8"/>
    </inkml:brush>
    <inkml:brush xml:id="br1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710 48 12,'0'0'11,"0"0"3,0 0-2,0 0 1,0 0-2,0 0 1,0 0-2,0 0-1,0 0 0,0 0-3,0 0 2,0 0-3,0 0-1,0 9-1,0-9-1,0 19 0,4-5 2,0 6-1,-4 2-1,6 7 1,-6 4-1,7 8 0,-7 0 1,4 8-2,-4 2 1,3 5-1,-3 4 0,0 5 0,0 3 0,0 3-1,0 7 0,4 3 1,-4 5-1,0 5 1,3 6 0,0 4 0,1 5 0,1 5 0,-1 5 0,2 2 0,-1 6 2,2 5-1,0 3-1,0 5 0,-2 1 0,1-2 0,-2-1 0,1 3 1,-1-6-2,-1-4 0,1-7 0,-4-4 0,4-7 0,-1-4 0,-3-7 0,4-15 0</inkml:trace>
  <inkml:trace contextRef="#ctx0" brushRef="#br1" timeOffset="-2.2209E11">711 0 33,'0'0'25,"0"0"-6,0 0-1,-13 8-6,10 6-3,-8 3 0,3 10-2,-6 3-2,1 10-1,-3 5 2,-1 8-3,-2 0-1,2 4 1,-1-3-2,2 0 1,1-6-2,4-5 2,1-10-2,6-8 1,1-7 0,3-8-1,0-10 1,0 0 0,16-17-1,-7-3 1,0-5 0,4-6-1,-1-5 1,1-4 0,1-5 0,0-1 0,-1-4-1,-1 3 2,1-2-1,-1 4 1,0 3-1,0 5 1,-2 6 1,2 7-2,-3 5 1,0 8 0,-9 11-1,17 0 1,-12 11-1,1 7 1,3 10-1,1 6 1,2 9-1,5 9 0,3 3 0,2 5 0,6 0-1,3 0 1,2-2-1,1-4 0,3-7 0,1-5-1,0-6 0,-2-8 0,1-3-4,-9-14-10,1 3-25,-6-4-3,-10-4-2,-13-6 0</inkml:trace>
  <inkml:trace contextRef="#ctx0" brushRef="#br1" timeOffset="-2.2209E11">580 4906 15,'5'-17'27,"-5"17"0,4-12-4,-4 3-4,0 9-2,0 0-6,0 0 1,0 0-4,0 0-1,7 10-2,-3 8 0,1 5-1,3 7-1,-1 9 0,4 7-1,0 4-1,0 4 0,1-1 0,2 2-1,-3-5 1,1-5-2,-2-5 1,-2-8-2,-2-4 0,-1-9-2,0-1-2,-5-18-3,6 15-10,-6-15-23,0 0 0,0-10-1</inkml:trace>
  <inkml:trace contextRef="#ctx0" brushRef="#br1" timeOffset="-2.2209E11">911 4860 26,'10'-10'40,"-10"10"-1,0-12-17,0 12-7,0 0-1,0 0-5,0 14-2,3 1-1,-6 2 0,3 9-3,0 5 0,7 9 0,-1 7-1,3 5 0,4 3-1,4 5-1,-1-2 1,3-2-1,2-4 0,-2-7-1,0-7-1,-4-11 0,0-5-3,-15-22-2,15 18-9,-15-18-18,-9-10-10,1-3 0,-4-5 1</inkml:trace>
  <inkml:trace contextRef="#ctx0" brushRef="#br1" timeOffset="-2.2209E11">563 4679 13,'-4'-17'41,"4"17"0,-5-13-8,-2 1-12,7 12-7,0 0-4,0 0-2,-13-8-5,13 8-1,-8 10-5,8-10-5,-4 18-13,4-7-21,0 0 1,4 2-3</inkml:trace>
  <inkml:trace contextRef="#ctx0" brushRef="#br1" timeOffset="-2.2209E11">903 4617 48,'0'-11'43,"0"11"-1,-8-12-16,8 12-13,0 0-3,0 0-4,0 0-4,0 0-3,0 16-4,0-16-7,5 13-25,0-1-6,-1 2-1,2 4 2</inkml:trace>
  <inkml:trace contextRef="#ctx0" brushRef="#br1" timeOffset="-2.2209E11">1284 4788 38,'-4'-13'42,"11"-2"-1,-7 15-13,22-3-15,-9 6-4,8 13-2,0 3-1,7 16-1,-1 3-2,8 11 0,-1 7-1,1 8 0,-1 4 0,0 2-1,-6-3-1,-6-3-1,-6-5 0,-8-6-3,-8-4-2,-8-13-8,-5-2-27,-9-8-3,-12-7-3,-11-4 3</inkml:trace>
  <inkml:trace contextRef="#ctx0" brushRef="#br1" timeOffset="-2.2209E11">196 4946 34,'-8'-21'39,"0"8"-8,0 4-6,8 9-7,0 0-6,-10 5-3,-2 6-2,0 10 0,-4 4-3,0 11-1,-8 9 0,3 7 0,-2 9 0,5 8-2,3 1 1,9 1-1,6 1 0,8-4 0,10-5-1,7-7 0,6-9-2,1-12-1,10-4-5,-8-11-28,7-8-7,3-4-3,2-8-1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10-19T02:49:19.764"/>
    </inkml:context>
    <inkml:brush xml:id="br0">
      <inkml:brushProperty name="width" value="0.10583" units="cm"/>
      <inkml:brushProperty name="height" value="0.05292" units="cm"/>
      <inkml:brushProperty name="color" value="#D8D8D8"/>
    </inkml:brush>
    <inkml:brush xml:id="br1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710 48 12,'0'0'11,"0"0"3,0 0-2,0 0 1,0 0-2,0 0 1,0 0-2,0 0-1,0 0 0,0 0-3,0 0 2,0 0-3,0 0-1,0 9-1,0-9-1,0 19 0,4-5 2,0 6-1,-4 2-1,6 7 1,-6 4-1,7 8 0,-7 0 1,4 8-2,-4 2 1,3 5-1,-3 4 0,0 5 0,0 3 0,0 3-1,0 7 0,4 3 1,-4 5-1,0 5 1,3 6 0,0 4 0,1 5 0,1 5 0,-1 5 0,2 2 0,-1 6 2,2 5-1,0 3-1,0 5 0,-2 1 0,1-2 0,-2-1 0,1 3 1,-1-6-2,-1-4 0,1-7 0,-4-4 0,4-7 0,-1-4 0,-3-7 0,2-45 0</inkml:trace>
  <inkml:trace contextRef="#ctx0" brushRef="#br1" timeOffset="-2.2209E11">711 0 33,'0'0'25,"0"0"-6,0 0-1,-13 8-6,10 6-3,-8 3 0,3 10-2,-6 3-2,1 10-1,-3 5 2,-1 8-3,-2 0-1,2 4 1,-1-3-2,2 0 1,1-6-2,4-5 2,1-10-2,6-8 1,1-7 0,3-8-1,0-10 1,0 0 0,16-17-1,-7-3 1,0-5 0,4-6-1,-1-5 1,1-4 0,1-5 0,0-1 0,-1-4-1,-1 3 2,1-2-1,-1 4 1,0 3-1,0 5 1,-2 6 1,2 7-2,-3 5 1,0 8 0,-9 11-1,17 0 1,-12 11-1,1 7 1,3 10-1,1 6 1,2 9-1,5 9 0,3 3 0,2 5 0,6 0-1,3 0 1,2-2-1,1-4 0,3-7 0,1-5-1,0-6 0,-2-8 0,1-3-4,-9-14-10,1 3-25,-6-4-3,-10-4-2,-13-6 0</inkml:trace>
  <inkml:trace contextRef="#ctx0" brushRef="#br1" timeOffset="-2.2209E11">580 4906 15,'5'-17'27,"-5"17"0,4-12-4,-4 3-4,0 9-2,0 0-6,0 0 1,0 0-4,0 0-1,7 10-2,-3 8 0,1 5-1,3 7-1,-1 9 0,4 7-1,0 4-1,0 4 0,1-1 0,2 2-1,-3-5 1,1-5-2,-2-5 1,-2-8-2,-2-4 0,-1-9-2,0-1-2,-5-18-3,6 15-10,-6-15-23,0 0 0,0-10-1</inkml:trace>
  <inkml:trace contextRef="#ctx0" brushRef="#br1" timeOffset="-2.2209E11">911 4860 26,'10'-10'40,"-10"10"-1,0-12-17,0 12-7,0 0-1,0 0-5,0 14-2,3 1-1,-6 2 0,3 9-3,0 5 0,7 9 0,-1 7-1,3 5 0,4 3-1,4 5-1,-1-2 1,3-2-1,2-4 0,-2-7-1,0-7-1,-4-11 0,0-5-3,-15-22-2,15 18-9,-15-18-18,-9-10-10,1-3 0,-4-5 1</inkml:trace>
  <inkml:trace contextRef="#ctx0" brushRef="#br1" timeOffset="-2.2209E11">563 4679 13,'-4'-17'41,"4"17"0,-5-13-8,-2 1-12,7 12-7,0 0-4,0 0-2,-13-8-5,13 8-1,-8 10-5,8-10-5,-4 18-13,4-7-21,0 0 1,4 2-3</inkml:trace>
  <inkml:trace contextRef="#ctx0" brushRef="#br1" timeOffset="-2.2209E11">903 4617 48,'0'-11'43,"0"11"-1,-8-12-16,8 12-13,0 0-3,0 0-4,0 0-4,0 0-3,0 16-4,0-16-7,5 13-25,0-1-6,-1 2-1,2 4 2</inkml:trace>
  <inkml:trace contextRef="#ctx0" brushRef="#br1" timeOffset="-2.2209E11">1284 4788 38,'-4'-13'42,"11"-2"-1,-7 15-13,22-3-15,-9 6-4,8 13-2,0 3-1,7 16-1,-1 3-2,8 11 0,-1 7-1,1 8 0,-1 4 0,0 2-1,-6-3-1,-6-3-1,-6-5 0,-8-6-3,-8-4-2,-8-13-8,-5-2-27,-9-8-3,-12-7-3,-11-4 3</inkml:trace>
  <inkml:trace contextRef="#ctx0" brushRef="#br1" timeOffset="-2.2209E11">196 4946 34,'-8'-21'39,"0"8"-8,0 4-6,8 9-7,0 0-6,-10 5-3,-2 6-2,0 10 0,-4 4-3,0 11-1,-8 9 0,3 7 0,-2 9 0,5 8-2,3 1 1,9 1-1,6 1 0,8-4 0,10-5-1,7-7 0,6-9-2,1-12-1,10-4-5,-8-11-28,7-8-7,3-4-3,2-8-1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10-19T02:49:32.669"/>
    </inkml:context>
    <inkml:brush xml:id="br0">
      <inkml:brushProperty name="width" value="0.10583" units="cm"/>
      <inkml:brushProperty name="height" value="0.05292" units="cm"/>
      <inkml:brushProperty name="color" value="#D8D8D8"/>
    </inkml:brush>
    <inkml:brush xml:id="br1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710 48 12,'0'0'11,"0"0"3,0 0-2,0 0 1,0 0-2,0 0 1,0 0-2,0 0-1,0 0 0,0 0-3,0 0 2,0 0-3,0 0-1,0 9-1,0-9-1,0 19 0,4-5 2,0 6-1,-4 2-1,6 7 1,-6 4-1,7 8 0,-7 0 1,4 8-2,-4 2 1,3 5-1,-3 4 0,0 5 0,0 3 0,0 3-1,0 7 0,4 3 1,-4 5-1,0 5 1,3 6 0,0 4 0,1 5 0,1 5 0,-1 5 0,2 2 0,-1 6 2,2 5-1,0 3-1,0 5 0,-2 1 0,1-2 0,-2-1 0,1 3 1,-1-6-2,-1-4 0,1-7 0,-4-4 0,4-7 0,-1-4 0,-3-7 0,2-45 0</inkml:trace>
  <inkml:trace contextRef="#ctx0" brushRef="#br1" timeOffset="-2.2209E11">711 0 33,'0'0'25,"0"0"-6,0 0-1,-13 8-6,10 6-3,-8 3 0,3 10-2,-6 3-2,1 10-1,-3 5 2,-1 8-3,-2 0-1,2 4 1,-1-3-2,2 0 1,1-6-2,4-5 2,1-10-2,6-8 1,1-7 0,3-8-1,0-10 1,0 0 0,16-17-1,-7-3 1,0-5 0,4-6-1,-1-5 1,1-4 0,1-5 0,0-1 0,-1-4-1,-1 3 2,1-2-1,-1 4 1,0 3-1,0 5 1,-2 6 1,2 7-2,-3 5 1,0 8 0,-9 11-1,17 0 1,-12 11-1,1 7 1,3 10-1,1 6 1,2 9-1,5 9 0,3 3 0,2 5 0,6 0-1,3 0 1,2-2-1,1-4 0,3-7 0,1-5-1,0-6 0,-2-8 0,1-3-4,-9-14-10,1 3-25,-6-4-3,-10-4-2,-13-6 0</inkml:trace>
  <inkml:trace contextRef="#ctx0" brushRef="#br1" timeOffset="-2.2209E11">580 4906 15,'5'-17'27,"-5"17"0,4-12-4,-4 3-4,0 9-2,0 0-6,0 0 1,0 0-4,0 0-1,7 10-2,-3 8 0,1 5-1,3 7-1,-1 9 0,4 7-1,0 4-1,0 4 0,1-1 0,2 2-1,-3-5 1,1-5-2,-2-5 1,-2-8-2,-2-4 0,-1-9-2,0-1-2,-5-18-3,6 15-10,-6-15-23,0 0 0,0-10-1</inkml:trace>
  <inkml:trace contextRef="#ctx0" brushRef="#br1" timeOffset="-2.2209E11">911 4860 26,'10'-10'40,"-10"10"-1,0-12-17,0 12-7,0 0-1,0 0-5,0 14-2,3 1-1,-6 2 0,3 9-3,0 5 0,7 9 0,-1 7-1,3 5 0,4 3-1,4 5-1,-1-2 1,3-2-1,2-4 0,-2-7-1,0-7-1,-4-11 0,0-5-3,-15-22-2,15 18-9,-15-18-18,-9-10-10,1-3 0,-4-5 1</inkml:trace>
  <inkml:trace contextRef="#ctx0" brushRef="#br1" timeOffset="-2.2209E11">563 4679 13,'-4'-17'41,"4"17"0,-5-13-8,-2 1-12,7 12-7,0 0-4,0 0-2,-13-8-5,13 8-1,-8 10-5,8-10-5,-4 18-13,4-7-21,0 0 1,4 2-3</inkml:trace>
  <inkml:trace contextRef="#ctx0" brushRef="#br1" timeOffset="-2.2209E11">903 4617 48,'0'-11'43,"0"11"-1,-8-12-16,8 12-13,0 0-3,0 0-4,0 0-4,0 0-3,0 16-4,0-16-7,5 13-25,0-1-6,-1 2-1,2 4 2</inkml:trace>
  <inkml:trace contextRef="#ctx0" brushRef="#br1" timeOffset="-2.2209E11">1284 4788 38,'-4'-13'42,"11"-2"-1,-7 15-13,22-3-15,-9 6-4,8 13-2,0 3-1,7 16-1,-1 3-2,8 11 0,-1 7-1,1 8 0,-1 4 0,0 2-1,-6-3-1,-6-3-1,-6-5 0,-8-6-3,-8-4-2,-8-13-8,-5-2-27,-9-8-3,-12-7-3,-11-4 3</inkml:trace>
  <inkml:trace contextRef="#ctx0" brushRef="#br1" timeOffset="-2.2209E11">196 4946 34,'-8'-21'39,"0"8"-8,0 4-6,8 9-7,0 0-6,-10 5-3,-2 6-2,0 10 0,-4 4-3,0 11-1,-8 9 0,3 7 0,-2 9 0,5 8-2,3 1 1,9 1-1,6 1 0,8-4 0,10-5-1,7-7 0,6-9-2,1-12-1,10-4-5,-8-11-28,7-8-7,3-4-3,2-8-1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10-19T02:50:12.740"/>
    </inkml:context>
    <inkml:brush xml:id="br0">
      <inkml:brushProperty name="width" value="0.10583" units="cm"/>
      <inkml:brushProperty name="height" value="0.05292" units="cm"/>
      <inkml:brushProperty name="color" value="#D8D8D8"/>
    </inkml:brush>
    <inkml:brush xml:id="br1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710 48 12,'0'0'11,"0"0"3,0 0-2,0 0 1,0 0-2,0 0 1,0 0-2,0 0-1,0 0 0,0 0-3,0 0 2,0 0-3,0 0-1,0 9-1,0-9-1,0 19 0,4-5 2,0 6-1,-4 2-1,6 7 1,-6 4-1,7 8 0,-7 0 1,4 8-2,-4 2 1,3 5-1,-3 4 0,0 5 0,0 3 0,0 3-1,0 7 0,4 3 1,-4 5-1,0 5 1,3 6 0,0 4 0,1 5 0,1 5 0,-1 5 0,2 2 0,-1 6 2,2 5-1,0 3-1,0 5 0,-2 1 0,1-2 0,-2-1 0,1 3 1,-1-6-2,-1-4 0,1-7 0,-4-4 0,4-7 0,-1-4 0,-3-7 0,1-76 0</inkml:trace>
  <inkml:trace contextRef="#ctx0" brushRef="#br1" timeOffset="-2.2209E11">711 0 33,'0'0'25,"0"0"-6,0 0-1,-13 8-6,10 6-3,-8 3 0,3 10-2,-6 3-2,1 10-1,-3 5 2,-1 8-3,-2 0-1,2 4 1,-1-3-2,2 0 1,1-6-2,4-5 2,1-10-2,6-8 1,1-7 0,3-8-1,0-10 1,0 0 0,16-17-1,-7-3 1,0-5 0,4-6-1,-1-5 1,1-4 0,1-5 0,0-1 0,-1-4-1,-1 3 2,1-2-1,-1 4 1,0 3-1,0 5 1,-2 6 1,2 7-2,-3 5 1,0 8 0,-9 11-1,17 0 1,-12 11-1,1 7 1,3 10-1,1 6 1,2 9-1,5 9 0,3 3 0,2 5 0,6 0-1,3 0 1,2-2-1,1-4 0,3-7 0,1-5-1,0-6 0,-2-8 0,1-3-4,-9-14-10,1 3-25,-6-4-3,-10-4-2,-13-6 0</inkml:trace>
  <inkml:trace contextRef="#ctx0" brushRef="#br1" timeOffset="-2.2209E11">580 4906 15,'5'-17'27,"-5"17"0,4-12-4,-4 3-4,0 9-2,0 0-6,0 0 1,0 0-4,0 0-1,7 10-2,-3 8 0,1 5-1,3 7-1,-1 9 0,4 7-1,0 4-1,0 4 0,1-1 0,2 2-1,-3-5 1,1-5-2,-2-5 1,-2-8-2,-2-4 0,-1-9-2,0-1-2,-5-18-3,6 15-10,-6-15-23,0 0 0,0-10-1</inkml:trace>
  <inkml:trace contextRef="#ctx0" brushRef="#br1" timeOffset="-2.2209E11">911 4860 26,'10'-10'40,"-10"10"-1,0-12-17,0 12-7,0 0-1,0 0-5,0 14-2,3 1-1,-6 2 0,3 9-3,0 5 0,7 9 0,-1 7-1,3 5 0,4 3-1,4 5-1,-1-2 1,3-2-1,2-4 0,-2-7-1,0-7-1,-4-11 0,0-5-3,-15-22-2,15 18-9,-15-18-18,-9-10-10,1-3 0,-4-5 1</inkml:trace>
  <inkml:trace contextRef="#ctx0" brushRef="#br1" timeOffset="-2.2209E11">563 4679 13,'-4'-17'41,"4"17"0,-5-13-8,-2 1-12,7 12-7,0 0-4,0 0-2,-13-8-5,13 8-1,-8 10-5,8-10-5,-4 18-13,4-7-21,0 0 1,4 2-3</inkml:trace>
  <inkml:trace contextRef="#ctx0" brushRef="#br1" timeOffset="-2.2209E11">903 4617 48,'0'-11'43,"0"11"-1,-8-12-16,8 12-13,0 0-3,0 0-4,0 0-4,0 0-3,0 16-4,0-16-7,5 13-25,0-1-6,-1 2-1,2 4 2</inkml:trace>
  <inkml:trace contextRef="#ctx0" brushRef="#br1" timeOffset="-2.2209E11">1284 4788 38,'-4'-13'42,"11"-2"-1,-7 15-13,22-3-15,-9 6-4,8 13-2,0 3-1,7 16-1,-1 3-2,8 11 0,-1 7-1,1 8 0,-1 4 0,0 2-1,-6-3-1,-6-3-1,-6-5 0,-8-6-3,-8-4-2,-8-13-8,-5-2-27,-9-8-3,-12-7-3,-11-4 3</inkml:trace>
  <inkml:trace contextRef="#ctx0" brushRef="#br1" timeOffset="-2.2209E11">196 4946 34,'-8'-21'39,"0"8"-8,0 4-6,8 9-7,0 0-6,-10 5-3,-2 6-2,0 10 0,-4 4-3,0 11-1,-8 9 0,3 7 0,-2 9 0,5 8-2,3 1 1,9 1-1,6 1 0,8-4 0,10-5-1,7-7 0,6-9-2,1-12-1,10-4-5,-8-11-28,7-8-7,3-4-3,2-8-1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1:54:07.054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878AACE3-828E-42B6-8CF8-26B0BC17696A}" emma:medium="tactile" emma:mode="ink">
          <msink:context xmlns:msink="http://schemas.microsoft.com/ink/2010/main" type="inkDrawing"/>
        </emma:interpretation>
      </emma:emma>
    </inkml:annotationXML>
    <inkml:trace contextRef="#ctx0" brushRef="#br0">16-6 2,'-4'-10'20,"4"10"-2,0 0-2,0 0-2,0 0-3,0 17 0,0-7-4,0 8 1,3 1-1,1 7 0,0 3 1,5 6-2,-1 3-1,6 6 2,0 4-3,5 5 0,2 2-2,3 3 2,1-3-2,3 1 0,-1-4-1,2-2 0,-1-7 0,0-6 0,-4-6-1,-1-5 1,-2-9-1,-2-2 1,-6-5-2,-1-4 1,-12-6-2,10 0-2,-10 0-5,0 0-10,-9-15-19,9 15 1,-22-24-2</inkml:trace>
    <inkml:trace contextRef="#ctx0" brushRef="#br0" timeOffset="699">7 39 2,'0'0'15,"-6"15"2,6-15-6,-4 13 4,4-3-3,0 2 0,0 4-3,0 3-1,0 4 0,0 1-3,0 3 0,0-2 0,4 3 0,-4-4-3,0-1 1,3-6-2,-3-4 1,0-2-1,0-11 1,0 0-1,0 0 0,0 0 0,0 0 1,0-16 0,0 2-1,0-4-1,0-4 1,0-4-1,0 0 0,0-2 0,3 1-1,-3-1 2,0 2-1,4 3 0,-4 3 0,4 3 1,-4 3 0,5 4 1,-5 10-1,8-12 1,-8 12-1,11 0 1,-11 0-1,18 16 1,-7-5-1,3 2 1,2 3 0,1 0-1,3 0 0,-2-2 0,1 1 1,-2-4-2,1 1 1,0-2 0,-1-1 0,-3 1-1,-2-2 1,1-2 0,-3 0-1,-10-6 0,15 11 0,-15-11-4,0 0-6,11 0-21,-11 0-7,0 0-2,0 0 0</inkml:trace>
    <inkml:trace contextRef="#ctx0" brushRef="#br0" timeOffset="2308">584 907 16,'0'-13'20,"0"13"-3,0 0 1,4-9-3,-4 9-2,12-8-1,0 8-2,-12 0-2,22 0-3,-11 3-1,3 8-1,0-2-2,-2 8 2,0-1-3,-2 4 3,-2 0-3,-4 3 2,-4 0-2,-6 0 1,-3 2-1,-4 1 1,-3-3-1,-3 1 1,0-4-1,-2-3 1,3-4-1,2-1 1,4-7 0,12-5 1,-10 0-1,10 0 1,18-19 0,3 8 0,5-6 0,8 1 0,4-1 0,5 2 0,1 1-1,-1 4 0,-1 2 0,-5 2 0,-5 6 0,-5 0-1,-8 0 2,-3 7-1,-16-7 0,11 14 0,-11-14-2,-4 14-1,4-3-9,0-11-24,-11 8-5,11-8-1,0-19-2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1:54:12.724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E4C4314B-3CCC-4DEB-83A8-BFFCA5AF5EBF}" emma:medium="tactile" emma:mode="ink">
          <msink:context xmlns:msink="http://schemas.microsoft.com/ink/2010/main" type="inkDrawing"/>
        </emma:interpretation>
      </emma:emma>
    </inkml:annotationXML>
    <inkml:trace contextRef="#ctx0" brushRef="#br0">355 669 9,'-4'-14'17,"1"1"-1,3 13-1,-3-12-1,3 12-2,0 0-2,-3-10-2,3 10 1,0 0-3,0 0 2,7 12-2,-7-12-2,16 18 1,-2-2 1,-1 0-1,6 5-1,-1 1-1,5 5 0,3 2 0,1 1-2,0 2 2,0 0-3,-4 4 2,2 0-1,-4-2 0,-2 0 0,-6-4 0,-1-2-1,-3-3 1,-2-2-1,-1-8 1,-2-1-1,-1-4 0,-3-10-1,3 15 1,-3-15-2,0 0 0,0 0-1,3 12-2,-3-12-2,0 0-8,0 0-6,0 0-12,0 0-4,0 0 1</inkml:trace>
    <inkml:trace contextRef="#ctx0" brushRef="#br0" timeOffset="504">588 1065 7,'0'0'24,"0"0"-3,0 0-3,0 0-4,0 18-2,5-8-3,5 9 0,-1-4-1,3 3 0,-1-2-4,4 0 0,-2-4-1,1 0 1,-1-6-1,-1-2-1,-2-4 1,0-4-1,-10 4 1,18-16-1,-11 3 1,3-1 0,-3-5 0,3 2 0,-2-5-1,3 0 1,-1-3 0,1 4-2,-1 2 0,-1 2 0,0 4-1,-1 4 0,-8 9 1,11-6-2,-11 6 0,0 0 0,14 9-6,-14-9-5,0 0-25,12-3-2,-12 3-3,8-16 2</inkml:trace>
    <inkml:trace contextRef="#ctx0" brushRef="#br0" timeOffset="1504">21 61 3,'-6'-12'21,"6"12"0,-8-9-1,8 9-1,0 0-4,0 0-2,0 0-1,0 0-3,-9 12-3,9 5 0,0-1-2,4 8-1,-4 1-1,5 4 0,-2 0-1,2-1 0,-2 2 1,0-2-1,0-3 0,-3-2 0,4-4 0,-4-1-1,0-4 0,0-1 0,0-13-2,0 14-1,0-14-3,0 0-5,5 14-7,-5-14-15,0 0-5,0 0 1</inkml:trace>
    <inkml:trace contextRef="#ctx0" brushRef="#br0" timeOffset="1963">248 6 27,'14'-10'27,"-14"10"-2,0 0-5,0 0-4,0 0-1,0 15-6,0-1 0,-4 2-3,4 6-1,-5 1-2,2 5 0,-1 0-1,1 3 0,-1-2 0,4-1-1,-3 1 1,3-3-1,0-4 0,3-3 0,-3-4 0,4-2-1,-1-4-1,-3-9-4,13 6-17,-13-6-16,9-6-1,-9 6 0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1:54:16.291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9316CABF-5A17-4679-8B1B-849C6D69DFB1}" emma:medium="tactile" emma:mode="ink">
          <msink:context xmlns:msink="http://schemas.microsoft.com/ink/2010/main" type="inkDrawing"/>
        </emma:interpretation>
      </emma:emma>
    </inkml:annotationXML>
    <inkml:trace contextRef="#ctx0" brushRef="#br0">0 0 10,'0'0'20,"0"0"-6,0 0 2,0 11-5,4-2-1,-4 0-1,5 8-2,-1 0 1,5 8-1,-2 4-3,7 6 2,-2 3 0,8 9-2,1 4-1,5 6-1,1 5 0,3 0-1,0-3 0,1-2 0,0-6-1,-1-6 1,-4-10-1,-2-8 2,-2-9-2,-4-8 2,-4-3-2,-5-7-2,-9 0-1,11 0 0,-11 0-1,0 0-4,0-11-7,0 11-12,-12-15-9,12 15 0</inkml:trace>
    <inkml:trace contextRef="#ctx0" brushRef="#br0" timeOffset="707">46 78 22,'0'0'20,"0"0"-1,-10 0-6,10 0-1,-5 18-4,2-2-2,3 4-1,-6 5-1,6 4-1,-4 0-1,1 1 0,3-3-1,-6-2 1,6-3 0,-4-5-1,4-5 1,0-12-1,-4 13 1,4-13-2,0 0 1,0 0 0,0-14 0,3 3-1,0-1 1,0-6 0,2-1 0,1-2-1,-2-1 2,4-1-1,-2 0 0,1 2 1,-1-2 0,0 5 0,0 3 2,-1 1-2,0 3 0,-5 11-1,9-12 1,-9 12 0,11 0 0,-11 0-1,15 13 0,-2-3 1,1 3-1,2 0 1,0 2-1,5 0-1,-3 1 1,2 1 1,-4-3-1,0-2-1,-2-1 1,-2-1 0,-3-3-1,-9-7 0,16 11-3,-16-11-7,11 5-22,-11-5-7,0 0-1,15 10 0</inkml:trace>
    <inkml:trace contextRef="#ctx0" brushRef="#br0" timeOffset="1835">675 639 22,'-3'-14'29,"3"14"-7,0-11-2,0 11-4,0 0-4,-3 10-2,6 8-3,-3 4-2,5 8 1,-1 4-3,2 6 0,0 1-1,1 3 0,-1-5-1,2 0 0,-2-6-1,-1-3 1,0-7-2,-2-4 1,-3-5-3,0-14-1,6 12-7,-6-12-7,3-9-14,-3 9-7,7-23 1</inkml:trace>
    <inkml:trace contextRef="#ctx0" brushRef="#br0" timeOffset="2181">817 646 14,'0'-9'34,"0"9"-7,0 0-5,0 0-5,0 0-2,0 14-7,0 3 0,0 2-2,0 6-2,4 2-1,2 4 0,-2 1-1,3 0-1,-1-4 0,5-2 0,-2-4 0,5-4-1,1-4 0,0-4 0,4-6 1,2-4 0,1 0-1,3-7 1,-1 2-1,1-3-1,0 1-2,-2-2-3,2 9-7,-8-10-13,-1 3-12,0 4-2,-6-4 1</inkml:trace>
    <inkml:trace contextRef="#ctx0" brushRef="#br0" timeOffset="2595">1007 765 17,'-5'-9'36,"5"9"-6,-9 5-9,9 8-4,0-1-4,0 10-5,0 3 0,5 8-4,-5 1 0,4 6-2,-1-3 0,3 3 0,-3-3-2,0-2 1,-3-8 0,6-1-1,-6-6 1,3-5-1,-3-3-1,0-12-2,10 12-6,-10-12-26,0 0-1,13-8-5,-8-2 2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1:54:21.86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A576A826-CDC6-4939-80CB-346CAA537C48}" emma:medium="tactile" emma:mode="ink">
          <msink:context xmlns:msink="http://schemas.microsoft.com/ink/2010/main" type="inkDrawing"/>
        </emma:interpretation>
      </emma:emma>
    </inkml:annotationXML>
    <inkml:trace contextRef="#ctx0" brushRef="#br0">773-11 1,'0'-10'17,"0"10"1,0 0-3,0 0-2,0 0-3,0 0 0,0 0-2,-7 24-3,4-7-2,0 8 2,-2 2-3,1 8 0,-3 2 0,1 8 0,-2-2-1,1 4 0,-5 0-1,2 0 1,-2-1-1,-2 1 2,0-6-2,-1-2 1,-1-2-1,2-5 2,0-5-2,2-4 0,2-4 0,1-4 0,2-6 0,7-9-3,-6 11 0,6-11-2,0 0-8,6-9-9,-3-4-10,6 2 1</inkml:trace>
    <inkml:trace contextRef="#ctx0" brushRef="#br0" timeOffset="684">617 244 2,'-9'7'8,"9"-7"2,0 0 3,0 0-3,0 0 3,0 0-3,11-7 0,-1-3 2,2-1-2,1-4-2,1-1-1,0-5-3,2 2 0,-1-3 2,-2 2-3,-1 1 0,0 3 0,-3 0 0,-1 6-1,-8 10 0,9-15 2,-9 15-3,0 0 0,0 0 0,0 15 0,0-3 0,0 2 0,-3 4 0,3 3 0,-3 0 0,3 2 0,0 0 0,3 1 0,0-1 0,3-2 0,-1 0-1,3-2 0,-2-1 0,3 1 1,0-4-1,-2-1 0,1-2 0,-2-1 1,0-1-1,-6-10 0,7 14-1,-7-14-1,6 10-4,-6-10-9,0 0-21,0 0-1,0 0-1</inkml:trace>
    <inkml:trace contextRef="#ctx0" brushRef="#br0" timeOffset="1760">8 1136 2,'-12'-9'24,"12"9"-5,0 0 0,0 0-4,0 0-1,0 0-4,0 0 0,0 0-2,13 7 0,0-1-2,2-2-2,3 3 0,1-4 1,3 1-2,-1-4-1,0 4-1,-1-4 0,1 0 0,-6 0-1,-1 5 1,-1-5-1,-4 0-1,-9 0-1,12 6 0,-12-6-3,0 0-5,10 6-8,-10-6-7,0 0-12,0 0-1</inkml:trace>
    <inkml:trace contextRef="#ctx0" brushRef="#br0" timeOffset="2413">512 1001 10,'7'-12'29,"-7"12"-4,4-9-4,-4 9-5,0 0-1,0-11-2,0 11-5,0 0-2,0 11 1,0-11-3,-3 21 0,3-3-2,-5 5 1,2 5-2,0 6 1,-1 2-1,1 4 1,-2 0-2,1 1 1,1-2 0,0-2-1,3-6 1,-4-5-1,4-5 0,0-4 1,0-4-1,0-13 0,0 13 0,0-13-1,0 0-2,0 0-3,10 6-8,-10-6-24,0 0 0,13-10-1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54.67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Group>
    <inkml:annotationXML>
      <emma:emma xmlns:emma="http://www.w3.org/2003/04/emma" version="1.0">
        <emma:interpretation id="{C4F9CC05-C215-43B0-8917-604C71C4BE53}" emma:medium="tactile" emma:mode="ink">
          <msink:context xmlns:msink="http://schemas.microsoft.com/ink/2010/main" type="writingRegion" rotatedBoundingBox="11501,-3687 11569,2088 9902,2107 9835,-3667"/>
        </emma:interpretation>
      </emma:emma>
    </inkml:annotationXML>
    <inkml:traceGroup>
      <inkml:annotationXML>
        <emma:emma xmlns:emma="http://www.w3.org/2003/04/emma" version="1.0">
          <emma:interpretation id="{D5BD85DF-A0A3-4024-B83E-B237AB35AC2A}" emma:medium="tactile" emma:mode="ink">
            <msink:context xmlns:msink="http://schemas.microsoft.com/ink/2010/main" type="paragraph" rotatedBoundingBox="11501,-3687 11569,2088 9902,2107 9835,-36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357608-B4E5-449A-96DC-FEC985D48527}" emma:medium="tactile" emma:mode="ink">
              <msink:context xmlns:msink="http://schemas.microsoft.com/ink/2010/main" type="line" rotatedBoundingBox="11501,-3687 11569,2088 9902,2107 9835,-3667"/>
            </emma:interpretation>
          </emma:emma>
        </inkml:annotationXML>
        <inkml:traceGroup>
          <inkml:annotationXML>
            <emma:emma xmlns:emma="http://www.w3.org/2003/04/emma" version="1.0">
              <emma:interpretation id="{A73442F6-9A91-42B5-AB4A-7E4B7D72C52F}" emma:medium="tactile" emma:mode="ink">
                <msink:context xmlns:msink="http://schemas.microsoft.com/ink/2010/main" type="inkWord" rotatedBoundingBox="11131,-3683 11140,-2911 10404,-2902 10395,-3674">
                  <msink:destinationLink direction="with" ref="{BF5500CF-E1FF-4F26-9A76-F2D76CB28A4D}"/>
                </msink:context>
              </emma:interpretation>
              <emma:one-of disjunction-type="recognition" id="oneOf0">
                <emma:interpretation id="interp0" emma:lang="" emma:confidence="0">
                  <emma:literal>•</emma:literal>
                </emma:interpretation>
                <emma:interpretation id="interp1" emma:lang="" emma:confidence="0">
                  <emma:literal>e</emma:literal>
                </emma:interpretation>
                <emma:interpretation id="interp2" emma:lang="" emma:confidence="0">
                  <emma:literal>v</emma:literal>
                </emma:interpretation>
                <emma:interpretation id="interp3" emma:lang="" emma:confidence="0">
                  <emma:literal>*</emma:literal>
                </emma:interpretation>
                <emma:interpretation id="interp4" emma:lang="" emma:confidence="0">
                  <emma:literal>V</emma:literal>
                </emma:interpretation>
              </emma:one-of>
            </emma:emma>
          </inkml:annotationXML>
          <inkml:trace contextRef="#ctx0" brushRef="#br0">711 0 33,'0'0'25,"0"0"-6,0 0-1,-13 8-6,10 6-3,-8 3 0,3 10-2,-6 3-2,1 10-1,-3 5 2,-1 8-3,-2 0-1,2 4 1,-1-3-2,2 0 1,1-6-2,4-5 2,1-10-2,6-8 1,1-7 0,3-8-1,0-10 1,0 0 0,16-17-1,-7-3 1,0-5 0,4-6-1,-1-5 1,1-4 0,1-5 0,0-1 0,-1-4-1,-1 3 2,1-2-1,-1 4 1,0 3-1,0 5 1,-2 6 1,2 7-2,-3 5 1,0 8 0,-9 11-1,17 0 1,-12 11-1,1 7 1,3 10-1,1 6 1,2 9-1,5 9 0,3 3 0,2 5 0,6 0-1,3 0 1,2-2-1,1-4 0,3-7 0,1-5-1,0-6 0,-2-8 0,1-3-4,-9-14-10,1 3-25,-6-4-3,-10-4-2,-13-6 0</inkml:trace>
        </inkml:traceGroup>
        <inkml:traceGroup>
          <inkml:annotationXML>
            <emma:emma xmlns:emma="http://www.w3.org/2003/04/emma" version="1.0">
              <emma:interpretation id="{7600851F-2929-4FDD-AC4C-31E1BB3ED208}" emma:medium="tactile" emma:mode="ink">
                <msink:context xmlns:msink="http://schemas.microsoft.com/ink/2010/main" type="inkWord" rotatedBoundingBox="11555,908 11569,2088 9902,2107 9889,927"/>
              </emma:interpretation>
              <emma:one-of disjunction-type="recognition" id="oneOf1">
                <emma:interpretation id="interp5" emma:lang="" emma:confidence="0">
                  <emma:literal>5</emma:literal>
                </emma:interpretation>
                <emma:interpretation id="interp6" emma:lang="" emma:confidence="0">
                  <emma:literal>E</emma:literal>
                </emma:interpretation>
                <emma:interpretation id="interp7" emma:lang="" emma:confidence="0">
                  <emma:literal>#</emma:literal>
                </emma:interpretation>
                <emma:interpretation id="interp8" emma:lang="" emma:confidence="0">
                  <emma:literal>[</emma:literal>
                </emma:interpretation>
                <emma:interpretation id="interp9" emma:lang="" emma:confidence="0">
                  <emma:literal>¥</emma:literal>
                </emma:interpretation>
              </emma:one-of>
            </emma:emma>
          </inkml:annotationXML>
          <inkml:trace contextRef="#ctx0" brushRef="#br0" timeOffset="1529">580 4906 15,'5'-17'27,"-5"17"0,4-12-4,-4 3-4,0 9-2,0 0-6,0 0 1,0 0-4,0 0-1,7 10-2,-3 8 0,1 5-1,3 7-1,-1 9 0,4 7-1,0 4-1,0 4 0,1-1 0,2 2-1,-3-5 1,1-5-2,-2-5 1,-2-8-2,-2-4 0,-1-9-2,0-1-2,-5-18-3,6 15-10,-6-15-23,0 0 0,0-10-1</inkml:trace>
          <inkml:trace contextRef="#ctx0" brushRef="#br0" timeOffset="1943">911 4860 26,'10'-10'40,"-10"10"-1,0-12-17,0 12-7,0 0-1,0 0-5,0 14-2,3 1-1,-6 2 0,3 9-3,0 5 0,7 9 0,-1 7-1,3 5 0,4 3-1,4 5-1,-1-2 1,3-2-1,2-4 0,-2-7-1,0-7-1,-4-11 0,0-5-3,-15-22-2,15 18-9,-15-18-18,-9-10-10,1-3 0,-4-5 1</inkml:trace>
          <inkml:trace contextRef="#ctx0" brushRef="#br0" timeOffset="2371">563 4679 13,'-4'-17'41,"4"17"0,-5-13-8,-2 1-12,7 12-7,0 0-4,0 0-2,-13-8-5,13 8-1,-8 10-5,8-10-5,-4 18-13,4-7-21,0 0 1,4 2-3</inkml:trace>
          <inkml:trace contextRef="#ctx0" brushRef="#br0" timeOffset="2665">903 4617 48,'0'-11'43,"0"11"-1,-8-12-16,8 12-13,0 0-3,0 0-4,0 0-4,0 0-3,0 16-4,0-16-7,5 13-25,0-1-6,-1 2-1,2 4 2</inkml:trace>
          <inkml:trace contextRef="#ctx0" brushRef="#br0" timeOffset="2981">1284 4788 38,'-4'-13'42,"11"-2"-1,-7 15-13,22-3-15,-9 6-4,8 13-2,0 3-1,7 16-1,-1 3-2,8 11 0,-1 7-1,1 8 0,-1 4 0,0 2-1,-6-3-1,-6-3-1,-6-5 0,-8-6-3,-8-4-2,-8-13-8,-5-2-27,-9-8-3,-12-7-3,-11-4 3</inkml:trace>
          <inkml:trace contextRef="#ctx0" brushRef="#br0" timeOffset="3522">196 4946 34,'-8'-21'39,"0"8"-8,0 4-6,8 9-7,0 0-6,-10 5-3,-2 6-2,0 10 0,-4 4-3,0 11-1,-8 9 0,3 7 0,-2 9 0,5 8-2,3 1 1,9 1-1,6 1 0,8-4 0,10-5-1,7-7 0,6-9-2,1-12-1,10-4-5,-8-11-28,7-8-7,3-4-3,2-8-1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2.668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310 283 24,'4'-13'32,"-4"13"-11,0-12-2,0 12-3,0-9-3,0 9-3,0 0-2,-4-10 0,4 10-2,0 0-1,-3 10-1,3-10 0,-3 20-1,-1-5 0,4 6 1,0 3 0,0 7-1,0 5 0,6 7-1,-3 5 1,2 7-2,-1 2 2,1 5-2,1 1 0,0 1 0,0-3 0,0-5 0,-1-5 0,-1-8-1,0-6 0,1-7 0,-2-8 0,-3-8 0,3-4 0,-3-10-1,0 0-2,0 0 0,-6-13-2,0-5-6,6 3-14,-6-7-17,-3-8 0,-1-6-1</inkml:trace>
  <inkml:trace contextRef="#ctx0" brushRef="#br0" timeOffset="587">270 12 9,'8'-16'33,"-8"16"0,0 0-12,0 0-8,0 0-4,-14 7 2,14-7-4,-11 12-1,11-12 1,-14 11-1,14-11-1,-9 7-1,9-7-1,0 0 0,0 0-2,0 0-1,0 0-4,8 12-7,-8-12-26,8 15-1,0 0-2,-2-1 0</inkml:trace>
  <inkml:trace contextRef="#ctx0" brushRef="#br0" timeOffset="1091">57 259 10,'-10'-10'26,"-1"14"-2,11-4-4,-11 24-3,2-6-3,6 11-1,-5 4-3,8 13-3,-4 5 2,7 15-3,-3 6-1,7 9-1,1 6 0,2 7-2,2-4 0,3-2-1,2-6-1,1-13-2,6-8-3,-2-19-6,9-12-21,3-12-7,0-18-3,5-8 2</inkml:trace>
  <inkml:trace contextRef="#ctx0" brushRef="#br0" timeOffset="1474">672 287 35,'-18'0'38,"18"0"0,0 0-15,0 0-10,12-3-4,0 3-1,10 11-1,0 0-1,9 12-1,0 8-1,5 11-1,-2 9-1,1 10 0,-6 9-1,-3 5 0,-9 4 0,-6 2-1,-11-1 0,-3-5 0,-9-5 0,-5-7-1,-4-7 0,-3-8-1,2-8 0,0-9-4,7-3-8,-2-10-24,6-7-4,11-11-1,-10 0-1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10-19T02:50:25.013"/>
    </inkml:context>
    <inkml:brush xml:id="br0">
      <inkml:brushProperty name="width" value="0.10583" units="cm"/>
      <inkml:brushProperty name="height" value="0.05292" units="cm"/>
      <inkml:brushProperty name="color" value="#D8D8D8"/>
    </inkml:brush>
  </inkml:definitions>
  <inkml:traceGroup>
    <inkml:annotationXML>
      <emma:emma xmlns:emma="http://www.w3.org/2003/04/emma" version="1.0">
        <emma:interpretation id="{BF5500CF-E1FF-4F26-9A76-F2D76CB28A4D}" emma:medium="tactile" emma:mode="ink">
          <msink:context xmlns:msink="http://schemas.microsoft.com/ink/2010/main" type="inkDrawing" rotatedBoundingBox="10625,-3629 10746,-60 10728,-59 10607,-3628" semanticType="strikethrough" shapeName="Other">
            <msink:sourceLink direction="with" ref="{A73442F6-9A91-42B5-AB4A-7E4B7D72C52F}"/>
          </msink:context>
        </emma:interpretation>
      </emma:emma>
    </inkml:annotationXML>
    <inkml:trace contextRef="#ctx0" brushRef="#br0">710 48 12,'0'0'11,"0"0"3,0 0-2,0 0 1,0 0-2,0 0 1,0 0-2,0 0-1,0 0 0,0 0-3,0 0 2,0 0-3,0 0-1,0 9-1,0-9-1,0 19 0,4-5 2,0 6-1,-4 2-1,6 7 1,-6 4-1,7 8 0,-7 0 1,4 8-2,-4 2 1,3 5-1,-3 4 0,0 5 0,0 3 0,0 3-1,0 7 0,4 3 1,-4 5-1,0 5 1,3 6 0,0 4 0,1 5 0,1 5 0,-1 5 0,2 2 0,-1 6 2,2 5-1,0 3-1,0 5 0,-2 1 0,1-2 0,-2-1 0,1 3 1,-1-6-2,-1-4 0,1-7 0,-4-4 0,4-7 0,-1-4 0,-3-7 0,3-45 0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8-10-19T02:50:34.188"/>
    </inkml:context>
    <inkml:brush xml:id="br0">
      <inkml:brushProperty name="width" value="0.10583" units="cm"/>
      <inkml:brushProperty name="height" value="0.05292" units="cm"/>
      <inkml:brushProperty name="color" value="#D8D8D8"/>
    </inkml:brush>
  </inkml:definitions>
  <inkml:traceGroup>
    <inkml:annotationXML>
      <emma:emma xmlns:emma="http://www.w3.org/2003/04/emma" version="1.0">
        <emma:interpretation id="{8C7E036D-4030-4D87-80A6-5503EFCBD81C}" emma:medium="tactile" emma:mode="ink">
          <msink:context xmlns:msink="http://schemas.microsoft.com/ink/2010/main" type="inkDrawing" rotatedBoundingBox="10625,-3629 10746,-60 10728,-59 10607,-3628" semanticType="strikethrough" shapeName="Other">
            <msink:sourceLink direction="with" ref="{11975A66-8DC3-41C1-AB38-A145CA4F2C99}"/>
          </msink:context>
        </emma:interpretation>
      </emma:emma>
    </inkml:annotationXML>
    <inkml:trace contextRef="#ctx0" brushRef="#br0">710 48 12,'0'0'11,"0"0"3,0 0-2,0 0 1,0 0-2,0 0 1,0 0-2,0 0-1,0 0 0,0 0-3,0 0 2,0 0-3,0 0-1,0 9-1,0-9-1,0 19 0,4-5 2,0 6-1,-4 2-1,6 7 1,-6 4-1,7 8 0,-7 0 1,4 8-2,-4 2 1,3 5-1,-3 4 0,0 5 0,0 3 0,0 3-1,0 7 0,4 3 1,-4 5-1,0 5 1,3 6 0,0 4 0,1 5 0,1 5 0,-1 5 0,2 2 0,-1 6 2,2 5-1,0 3-1,0 5 0,-2 1 0,1-2 0,-2-1 0,1 3 1,-1-6-2,-1-4 0,1-7 0,-4-4 0,4-7 0,-1-4 0,-3-7 0,2-45 0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54.67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Group>
    <inkml:annotationXML>
      <emma:emma xmlns:emma="http://www.w3.org/2003/04/emma" version="1.0">
        <emma:interpretation id="{BB689667-B468-4758-8565-1CCE21E9835C}" emma:medium="tactile" emma:mode="ink">
          <msink:context xmlns:msink="http://schemas.microsoft.com/ink/2010/main" type="writingRegion" rotatedBoundingBox="11501,-3687 11569,2088 9902,2107 9835,-3667"/>
        </emma:interpretation>
      </emma:emma>
    </inkml:annotationXML>
    <inkml:traceGroup>
      <inkml:annotationXML>
        <emma:emma xmlns:emma="http://www.w3.org/2003/04/emma" version="1.0">
          <emma:interpretation id="{5D7274E3-EF99-4AFB-A4CB-E2030CEA1315}" emma:medium="tactile" emma:mode="ink">
            <msink:context xmlns:msink="http://schemas.microsoft.com/ink/2010/main" type="paragraph" rotatedBoundingBox="11501,-3687 11569,2088 9902,2107 9835,-36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C95B749-469A-4A59-9DD9-134637624542}" emma:medium="tactile" emma:mode="ink">
              <msink:context xmlns:msink="http://schemas.microsoft.com/ink/2010/main" type="line" rotatedBoundingBox="11501,-3687 11569,2088 9902,2107 9835,-3667"/>
            </emma:interpretation>
          </emma:emma>
        </inkml:annotationXML>
        <inkml:traceGroup>
          <inkml:annotationXML>
            <emma:emma xmlns:emma="http://www.w3.org/2003/04/emma" version="1.0">
              <emma:interpretation id="{11975A66-8DC3-41C1-AB38-A145CA4F2C99}" emma:medium="tactile" emma:mode="ink">
                <msink:context xmlns:msink="http://schemas.microsoft.com/ink/2010/main" type="inkWord" rotatedBoundingBox="11131,-3683 11140,-2911 10404,-2902 10395,-3674">
                  <msink:destinationLink direction="with" ref="{8C7E036D-4030-4D87-80A6-5503EFCBD81C}"/>
                </msink:context>
              </emma:interpretation>
              <emma:one-of disjunction-type="recognition" id="oneOf0">
                <emma:interpretation id="interp0" emma:lang="" emma:confidence="0">
                  <emma:literal>•</emma:literal>
                </emma:interpretation>
                <emma:interpretation id="interp1" emma:lang="" emma:confidence="0">
                  <emma:literal>e</emma:literal>
                </emma:interpretation>
                <emma:interpretation id="interp2" emma:lang="" emma:confidence="0">
                  <emma:literal>v</emma:literal>
                </emma:interpretation>
                <emma:interpretation id="interp3" emma:lang="" emma:confidence="0">
                  <emma:literal>*</emma:literal>
                </emma:interpretation>
                <emma:interpretation id="interp4" emma:lang="" emma:confidence="0">
                  <emma:literal>V</emma:literal>
                </emma:interpretation>
              </emma:one-of>
            </emma:emma>
          </inkml:annotationXML>
          <inkml:trace contextRef="#ctx0" brushRef="#br0">711 0 33,'0'0'25,"0"0"-6,0 0-1,-13 8-6,10 6-3,-8 3 0,3 10-2,-6 3-2,1 10-1,-3 5 2,-1 8-3,-2 0-1,2 4 1,-1-3-2,2 0 1,1-6-2,4-5 2,1-10-2,6-8 1,1-7 0,3-8-1,0-10 1,0 0 0,16-17-1,-7-3 1,0-5 0,4-6-1,-1-5 1,1-4 0,1-5 0,0-1 0,-1-4-1,-1 3 2,1-2-1,-1 4 1,0 3-1,0 5 1,-2 6 1,2 7-2,-3 5 1,0 8 0,-9 11-1,17 0 1,-12 11-1,1 7 1,3 10-1,1 6 1,2 9-1,5 9 0,3 3 0,2 5 0,6 0-1,3 0 1,2-2-1,1-4 0,3-7 0,1-5-1,0-6 0,-2-8 0,1-3-4,-9-14-10,1 3-25,-6-4-3,-10-4-2,-13-6 0</inkml:trace>
        </inkml:traceGroup>
        <inkml:traceGroup>
          <inkml:annotationXML>
            <emma:emma xmlns:emma="http://www.w3.org/2003/04/emma" version="1.0">
              <emma:interpretation id="{F72B7014-7AE0-441C-9477-B1A552FE688B}" emma:medium="tactile" emma:mode="ink">
                <msink:context xmlns:msink="http://schemas.microsoft.com/ink/2010/main" type="inkWord" rotatedBoundingBox="11555,908 11569,2088 9902,2107 9889,927"/>
              </emma:interpretation>
              <emma:one-of disjunction-type="recognition" id="oneOf1">
                <emma:interpretation id="interp5" emma:lang="" emma:confidence="0">
                  <emma:literal>5</emma:literal>
                </emma:interpretation>
                <emma:interpretation id="interp6" emma:lang="" emma:confidence="0">
                  <emma:literal>E</emma:literal>
                </emma:interpretation>
                <emma:interpretation id="interp7" emma:lang="" emma:confidence="0">
                  <emma:literal>#</emma:literal>
                </emma:interpretation>
                <emma:interpretation id="interp8" emma:lang="" emma:confidence="0">
                  <emma:literal>[</emma:literal>
                </emma:interpretation>
                <emma:interpretation id="interp9" emma:lang="" emma:confidence="0">
                  <emma:literal>¥</emma:literal>
                </emma:interpretation>
              </emma:one-of>
            </emma:emma>
          </inkml:annotationXML>
          <inkml:trace contextRef="#ctx0" brushRef="#br0" timeOffset="1529">580 4906 15,'5'-17'27,"-5"17"0,4-12-4,-4 3-4,0 9-2,0 0-6,0 0 1,0 0-4,0 0-1,7 10-2,-3 8 0,1 5-1,3 7-1,-1 9 0,4 7-1,0 4-1,0 4 0,1-1 0,2 2-1,-3-5 1,1-5-2,-2-5 1,-2-8-2,-2-4 0,-1-9-2,0-1-2,-5-18-3,6 15-10,-6-15-23,0 0 0,0-10-1</inkml:trace>
          <inkml:trace contextRef="#ctx0" brushRef="#br0" timeOffset="1943">911 4860 26,'10'-10'40,"-10"10"-1,0-12-17,0 12-7,0 0-1,0 0-5,0 14-2,3 1-1,-6 2 0,3 9-3,0 5 0,7 9 0,-1 7-1,3 5 0,4 3-1,4 5-1,-1-2 1,3-2-1,2-4 0,-2-7-1,0-7-1,-4-11 0,0-5-3,-15-22-2,15 18-9,-15-18-18,-9-10-10,1-3 0,-4-5 1</inkml:trace>
          <inkml:trace contextRef="#ctx0" brushRef="#br0" timeOffset="2371">563 4679 13,'-4'-17'41,"4"17"0,-5-13-8,-2 1-12,7 12-7,0 0-4,0 0-2,-13-8-5,13 8-1,-8 10-5,8-10-5,-4 18-13,4-7-21,0 0 1,4 2-3</inkml:trace>
          <inkml:trace contextRef="#ctx0" brushRef="#br0" timeOffset="2665">903 4617 48,'0'-11'43,"0"11"-1,-8-12-16,8 12-13,0 0-3,0 0-4,0 0-4,0 0-3,0 16-4,0-16-7,5 13-25,0-1-6,-1 2-1,2 4 2</inkml:trace>
          <inkml:trace contextRef="#ctx0" brushRef="#br0" timeOffset="2981">1284 4788 38,'-4'-13'42,"11"-2"-1,-7 15-13,22-3-15,-9 6-4,8 13-2,0 3-1,7 16-1,-1 3-2,8 11 0,-1 7-1,1 8 0,-1 4 0,0 2-1,-6-3-1,-6-3-1,-6-5 0,-8-6-3,-8-4-2,-8-13-8,-5-2-27,-9-8-3,-12-7-3,-11-4 3</inkml:trace>
          <inkml:trace contextRef="#ctx0" brushRef="#br0" timeOffset="3522">196 4946 34,'-8'-21'39,"0"8"-8,0 4-6,8 9-7,0 0-6,-10 5-3,-2 6-2,0 10 0,-4 4-3,0 11-1,-8 9 0,3 7 0,-2 9 0,5 8-2,3 1 1,9 1-1,6 1 0,8-4 0,10-5-1,7-7 0,6-9-2,1-12-1,10-4-5,-8-11-28,7-8-7,3-4-3,2-8-1</inkml:trace>
        </inkml:traceGroup>
      </inkml:traceGroup>
    </inkml:traceGroup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17.96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2115 170 19,'8'-19'22,"-5"7"-3,-3 12-5,0-20-1,0 20-3,-3-20-1,3 20-1,-15-17-1,15 17 1,-21-12-3,8 12-1,-4-4-1,-1 8 1,-3 1-1,-2 7-1,-3 4-1,0 6 1,-1 5-1,1 7 0,-2 7 0,1 9 0,3 4 0,5 2-1,3 0 0,4 0 1,9-4-2,3-7 2,9-9-1,3-11 0,10-11 0,5-10 1,6-12-1,3-8 0,4-9 1,0-4-1,0-6 1,0-5 0,-2 0 0,-4-2 0,-8 0 0,-4 3 1,-7-1-1,-3 1 1,-9 2 0,-3 7 0,-4 2-1,-2 7 1,-2 4 0,2 8 0,6 9-1,-11 0-1,11 13 1,-3 6 0,3 5-1,3 9 1,1 6-1,0 6 1,1 0-1,2 0 1,1-2-1,-1-2-1,1-6 0,-3-7-1,1-5-1,-3-11-3,5 2-5,-8-14-14,0 0-16,8-10 1,-3-3-3</inkml:trace>
  <inkml:trace contextRef="#ctx0" brushRef="#br0" timeOffset="692">2490 63 22,'4'-15'39,"-4"15"-3,10-10-17,-10 10-2,15-7-5,-15 7-2,23 12-3,-8 1-2,7 13-1,0 2 0,5 12 1,1 6-3,3 9 0,-5 5 0,0 5-1,-6 0 0,-2 1 0,-6-2-1,-8-5-2,-4-3-1,-9-12-5,1 4-14,-10-11-20,-9-8 1,-7-6-3</inkml:trace>
  <inkml:trace contextRef="#ctx0" brushRef="#br0" timeOffset="1256">1707 39 22,'-3'-25'34,"3"16"-15,-6-1-2,6 10-4,-14-3-3,5 13 0,-8 2-2,-1 9-3,-4 7 2,1 13-2,-1 5-1,2 11 0,2 8 0,4 9-1,3 4-1,8 5 0,6-2 0,6 1-1,5-7-1,8-4 1,3-9-1,5-9 0,4-9 0,2-9-2,1-6-4,-10-9-22,-1-6-12,-9-3 0,-17-11-3</inkml:trace>
  <inkml:trace contextRef="#ctx0" brushRef="#br0" timeOffset="2234">1222 471 17,'0'0'19,"0"0"-2,-9-11-2,9 11-3,-19-4-1,7 4-3,-7-8 0,0 8-2,-6-5 0,-2 5 0,-5-7-2,-4 7-1,-7 0 0,-2 0 0,-7 0 0,0 3-1,-8-3 3,0 6-3,-4-1 0,2 1 0,1-1 0,2 3-1,3-4 1,3 2-1,4-2 0,5 3 0,4-2 1,7 0-1,3-1 0,6 1 1,3 0-1,7 0 0,3-5 0,11 0 0,-13 6-1,13-6 1,0 0-1,0 0 0,0 0 0,0 0 0,0 0-1,0 0 0,0 0-1,0 0-3,0 0-3,0 0-10,0 0-21,10-9 0,-10 9-3</inkml:trace>
  <inkml:trace contextRef="#ctx0" brushRef="#br0" timeOffset="2805">222 317 26,'0'0'18,"14"-7"0,-14 7-5,0 0-1,0 0-3,14 0-1,-14 0 0,0 0-2,0 0 4,0 0-4,0 0 0,0 0 1,0 0-2,0 0 0,0 0-1,-6 12-1,6-12 1,-17 13-1,6-3-1,-2 1 1,-2 1-1,-1 3 1,-1 2-2,-1 0 0,0 0 0,-1 1 0,1 1-1,0-2 1,2-2-1,2 0 1,2-3-1,1-4 0,11-8 0,-11 14 1,11-14-1,0 0 0,0 0 1,11 6-1,-11-6 0,20 0 1,-6 0-1,3 0 1,2 5-1,1-1 1,4 2-1,2 2 0,0 2 1,-1 1-1,0 2 0,0-1 1,-1 1-1,-1 0 1,-4-2 0,-1 0-1,-3-2 0,-2-1 1,-1-1-1,-3 1 0,-9-8 1,12 13-1,-12-13 0,3 15 0,-3-15 0,-3 13-1,3-13-4,0 0-9,-11 11-26,11-11-3,-9-4-1,9 4-3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31.82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2230 863 12,'-4'-16'36,"4"7"-4,0 9-9,0-14-7,0 14-1,0 0-7,0 0 1,0 10-4,0 7 0,-4 4-2,4 10 0,-5 10 0,5 7-1,-5 8 0,5 6-1,0 6 1,0 0-1,0-1-1,6-2 2,-1-8-1,2-2-1,0-11 1,2-7-1,-1-11 0,0-8 1,0-8-1,-8-10 1,12-5-1,-6-8 1,1-7-1,-1-5 0,0-5 1,1-5 0,2-4-1,1 1 0,4 1 0,2 0 0,3 4 0,5 5 0,2 5 0,4 9 0,2 7 0,-1 7 1,-2 8-1,-2 7 0,-4 7 1,-6 5-1,-5 2 0,-7 4 0,-5 1 1,-8 0-1,-8 0 1,-5-1-2,-7-5 1,-3-1 0,-5-4-1,0-5 0,-3-3-1,-2-6-1,6-1-2,0-8-1,8 0-7,-3-6-21,11-4-7,3-4-2,5-4 2</inkml:trace>
  <inkml:trace contextRef="#ctx0" brushRef="#br0" timeOffset="714">2805 815 7,'-6'-13'37,"3"-4"3,3 7-13,0 10-8,12-3-6,2 9 0,-3 3-6,10 7-1,4 5-2,6 13 1,3 5-1,6 9-2,-1 7 0,3 7-1,-2 7 1,-2 4-2,-7 2 1,-5 2-1,-9 0 0,-7 0-1,-10 0 0,-9-6-2,-6-2-4,-12-10-4,1-1-17,-12-10-14,-6-9 1,-4-11-3</inkml:trace>
  <inkml:trace contextRef="#ctx0" brushRef="#br0" timeOffset="1218">1960 852 1,'0'-10'34,"0"10"-9,-7 0-6,-5 7-2,1 9-3,-9 3-5,3 9 2,-6 8-5,1 12-1,-5 4 2,7 10-3,-2 10 1,8 8-1,4 3-1,6 7 1,4 2-2,8-2-1,6-4 0,2-7-2,8-6-2,1-17-3,7-2-13,0-17-19,4-17-2,2-11-2</inkml:trace>
  <inkml:trace contextRef="#ctx0" brushRef="#br0" timeOffset="2173">1407 1325 8,'0'0'15,"-9"0"0,9 0-5,-13 0 2,2-4-3,1 4-2,-5-3 0,-1 3-2,-7-4 0,-1 4-1,-6-5-1,1 2 2,-8-2-1,-2 1-1,-8-4 0,2 0 0,-7-4 1,0 0 1,-5-5-2,1-2 0,-3-5-1,1-3 1,-1-3-2,2-7 1,1-4-1,0-5 0,3-2 1,4-3 1,3-4-2,5 0 0,3-4 0,4 2 0,4-3 0,4 1 0,3-2-1,1 0 0,4 3 1,1 1 0,1 2 0,4 3 0,-1 5 0,2 4 0,2 5 0,2 7 1,0 6-1,2 6 1,-1 3-1,2 7 0,4 9 0,0 0 0,0 0-1,0 0 1,0 0-1,0 17 0,0-8 0,4 2 1,-1 0-1,-3 1 1,5-3 0,-2 1-1,-3-10 1,4 14-2,-4-14 2,4 17-1,-4-17 1,0 19-1,0-6 0,0 2 0,0 3 1,0 4-1,0 3 0,0 1 0,0 3 0,-3 2 0,3 0 0,-3-1 0,3-1 0,0-2 0,0-3 0,0-3 0,0-3 0,0-4 0,0-4 0,0-10 0,0 10 1,0-10-1,0 0 2,0-9-2,0-2 1,-4-2-1,0-5 0,-1-2 1,1-4-1,1-3 0,-1-2 0,1-3 0,3-1 1,0 0-1,0 0 1,0 2-1,3 2 0,-3 2 1,4 3-1,-4 6 1,0 3-1,3 3 1,-3 12-1,0-13 1,0 13 0,0 0-1,0 0 1,0 0-1,13 0 0,-13 0 0,18 6 1,-6 0-1,2 3 1,3 0-1,0 1 1,2 0-1,2 1 2,1 0-2,-1-2 1,2 0-1,-1-3 1,1 1-1,-5-3 1,2 0-1,-4 1 0,-3-2 0,-3 0 1,-10-3-1,13 8-1,-13-8 0,3 9-1,-3-9-2,-3 13-3,3-13-11,-5 10-23,5-10-3,8 14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2.668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310 283 24,'4'-13'32,"-4"13"-11,0-12-2,0 12-3,0-9-3,0 9-3,0 0-2,-4-10 0,4 10-2,0 0-1,-3 10-1,3-10 0,-3 20-1,-1-5 0,4 6 1,0 3 0,0 7-1,0 5 0,6 7-1,-3 5 1,2 7-2,-1 2 2,1 5-2,1 1 0,0 1 0,0-3 0,0-5 0,-1-5 0,-1-8-1,0-6 0,1-7 0,-2-8 0,-3-8 0,3-4 0,-3-10-1,0 0-2,0 0 0,-6-13-2,0-5-6,6 3-14,-6-7-17,-3-8 0,-1-6-1</inkml:trace>
  <inkml:trace contextRef="#ctx0" brushRef="#br0" timeOffset="587">270 12 9,'8'-16'33,"-8"16"0,0 0-12,0 0-8,0 0-4,-14 7 2,14-7-4,-11 12-1,11-12 1,-14 11-1,14-11-1,-9 7-1,9-7-1,0 0 0,0 0-2,0 0-1,0 0-4,8 12-7,-8-12-26,8 15-1,0 0-2,-2-1 0</inkml:trace>
  <inkml:trace contextRef="#ctx0" brushRef="#br0" timeOffset="1091">57 259 10,'-10'-10'26,"-1"14"-2,11-4-4,-11 24-3,2-6-3,6 11-1,-5 4-3,8 13-3,-4 5 2,7 15-3,-3 6-1,7 9-1,1 6 0,2 7-2,2-4 0,3-2-1,2-6-1,1-13-2,6-8-3,-2-19-6,9-12-21,3-12-7,0-18-3,5-8 2</inkml:trace>
  <inkml:trace contextRef="#ctx0" brushRef="#br0" timeOffset="1474">672 287 35,'-18'0'38,"18"0"0,0 0-15,0 0-10,12-3-4,0 3-1,10 11-1,0 0-1,9 12-1,0 8-1,5 11-1,-2 9-1,1 10 0,-6 9-1,-3 5 0,-9 4 0,-6 2-1,-11-1 0,-3-5 0,-9-5 0,-5-7-1,-4-7 0,-3-8-1,2-8 0,0-9-4,7-3-8,-2-10-24,6-7-4,11-11-1,-10 0-1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7.375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51 76 17,'-15'8'23,"15"-8"-2,-12 4-6,12-4-1,-11 4-4,11-4 0,0 0-3,-13 6 3,13-6-4,0 0 0,0 13 0,0-13 0,0 0-2,10 10 0,-10-10 0,14 5 0,-2-2-1,0-3 0,7 0 0,3-4-1,3 1 1,4-3-1,5 0 0,3-4-1,2-1 0,1-2 1,-1 1-2,-2-1 1,0 0 0,-6 1 0,-5 2-1,-5 2 0,-4 3 1,-7 2-1,-10 3 0,0 0 1,6 11-1,-13-2 0,-1 3 1,-3 4-1,-1 2 1,-1 4-1,1 5 1,-2 2-1,3 3 2,-1 2-2,4 1 2,-1 1-1,4 2 0,2-1 0,3-2 0,0-1 0,0-4 0,0-3-1,5-2 1,-2-4-1,1-3 1,-4-5-1,6-2 1,-6-11-1,0 9 1,0-9-1,0 0 0,0 0-1,0 0-3,-6 11-10,6-11-25,-16 0-5,1-8-2,-4-4-2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6.48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-7 4204 9,'0'0'17,"-5"12"-2,5-12 0,0 0-3,0 0-3,0 0 4,0 0-6,12-12 2,-9 3-3,-3 9 0,13-20 0,-4 9 1,3-3-4,1 0 1,3-6-1,2-1 1,3-4 0,2-2-2,2-3 0,2-2 0,2-4-1,4-3 0,2-2 0,6-4 0,4-3 1,3-3-2,4-5 2,4-3 0,6-5 0,1-3 0,4-8 1,6-5-2,2-5 2,8-5-1,0-5 1,5-5-3,2-3 1,3-4-1,4 0 1,1 1-1,0-1 0,0 2 0,3-2 0,2 3 0,-1 3 0,1 1 1,-1 2-1,-1 3 0,-3 1 1,0 1 0,-4 2 0,1 4 0,-4 1-1,-2 0 2,-3 4-1,-3 1 1,-3 3-1,-2 3 0,-2 1 0,-3 2 0,-4-1 0,0 1-1,-4 3 1,-2-1 0,-2 2-1,-2 6 0,-6 3 1,-6 7-1,-6 5 0,-7 9 0,-6 5 0,-9 9 0,-6 5 0,-6 6 1,-7 13-1,0-12 0,0 12 0,0 0 0,-11 0 0,11 0 0,-10 11 0,10-11 0,-10 8-1,10-8 0,0 0-1,-11 9 0,11-9 0,0 0-1,0 0 0,0 0-2,0 0-2,-11 4-1,11-4-3,0 0-6,0 0-17,-9-4-7,9 4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53.204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710 48 12,'0'0'11,"0"0"3,0 0-2,0 0 1,0 0-2,0 0 1,0 0-2,0 0-1,0 0 0,0 0-3,0 0 2,0 0-3,0 0-1,0 9-1,0-9-1,0 19 0,4-5 2,0 6-1,-4 2-1,6 7 1,-6 4-1,7 8 0,-7 0 1,4 8-2,-4 2 1,3 5-1,-3 4 0,0 5 0,0 3 0,0 3-1,0 7 0,4 3 1,-4 5-1,0 5 1,3 6 0,0 4 0,1 5 0,1 5 0,-1 5 0,2 2 0,-1 6 2,2 5-1,0 3-1,0 5 0,-2 1 0,1-2 0,-2-1 0,1 3 1,-1-6-2,-1-4 0,1-7 0,-4-4 0,4-7 0,-1-4 0,-3-7 0,4-8 0,-4-7 0,5-9 1,-2-9 0,1-7 0,-1-11 0,1-9 1,-1-10-1,0-4 0,1-11 0,0-3 0,-4-11 0,7 11-1,-7-11 1,0 0-1,0 0 0,0 0 1,0 0-1,0 0 0,0 0 0,6 10 0,-6-10 0,0 0-1,-4 15 1,4-15-1,-3 10 1,3-10-1,0 0 1,-6 13 0,6-13 0,0 0 0,0 10-1,0-10 0,0 0 0,0 0-1,-3 9-1,3-9 1,0 0-1,0 0-1,0 11 2,0-11-2,0 0 1,0 0 0,-3 13-2,3-13-2,0 0-9,-9 8-16,9-8-8,0 0 0</inkml:trace>
  <inkml:trace contextRef="#ctx0" brushRef="#br0" timeOffset="1466">711 0 33,'0'0'25,"0"0"-6,0 0-1,-13 8-6,10 6-3,-8 3 0,3 10-2,-6 3-2,1 10-1,-3 5 2,-1 8-3,-2 0-1,2 4 1,-1-3-2,2 0 1,1-6-2,4-5 2,1-10-2,6-8 1,1-7 0,3-8-1,0-10 1,0 0 0,16-17-1,-7-3 1,0-5 0,4-6-1,-1-5 1,1-4 0,1-5 0,0-1 0,-1-4-1,-1 3 2,1-2-1,-1 4 1,0 3-1,0 5 1,-2 6 1,2 7-2,-3 5 1,0 8 0,-9 11-1,17 0 1,-12 11-1,1 7 1,3 10-1,1 6 1,2 9-1,5 9 0,3 3 0,2 5 0,6 0-1,3 0 1,2-2-1,1-4 0,3-7 0,1-5-1,0-6 0,-2-8 0,1-3-4,-9-14-10,1 3-25,-6-4-3,-10-4-2,-13-6 0</inkml:trace>
  <inkml:trace contextRef="#ctx0" brushRef="#br0" timeOffset="2995">580 4906 15,'5'-17'27,"-5"17"0,4-12-4,-4 3-4,0 9-2,0 0-6,0 0 1,0 0-4,0 0-1,7 10-2,-3 8 0,1 5-1,3 7-1,-1 9 0,4 7-1,0 4-1,0 4 0,1-1 0,2 2-1,-3-5 1,1-5-2,-2-5 1,-2-8-2,-2-4 0,-1-9-2,0-1-2,-5-18-3,6 15-10,-6-15-23,0 0 0,0-10-1</inkml:trace>
  <inkml:trace contextRef="#ctx0" brushRef="#br0" timeOffset="3409">911 4860 26,'10'-10'40,"-10"10"-1,0-12-17,0 12-7,0 0-1,0 0-5,0 14-2,3 1-1,-6 2 0,3 9-3,0 5 0,7 9 0,-1 7-1,3 5 0,4 3-1,4 5-1,-1-2 1,3-2-1,2-4 0,-2-7-1,0-7-1,-4-11 0,0-5-3,-15-22-2,15 18-9,-15-18-18,-9-10-10,1-3 0,-4-5 1</inkml:trace>
  <inkml:trace contextRef="#ctx0" brushRef="#br0" timeOffset="3837">563 4679 13,'-4'-17'41,"4"17"0,-5-13-8,-2 1-12,7 12-7,0 0-4,0 0-2,-13-8-5,13 8-1,-8 10-5,8-10-5,-4 18-13,4-7-21,0 0 1,4 2-3</inkml:trace>
  <inkml:trace contextRef="#ctx0" brushRef="#br0" timeOffset="4131">903 4617 48,'0'-11'43,"0"11"-1,-8-12-16,8 12-13,0 0-3,0 0-4,0 0-4,0 0-3,0 16-4,0-16-7,5 13-25,0-1-6,-1 2-1,2 4 2</inkml:trace>
  <inkml:trace contextRef="#ctx0" brushRef="#br0" timeOffset="4447">1284 4788 38,'-4'-13'42,"11"-2"-1,-7 15-13,22-3-15,-9 6-4,8 13-2,0 3-1,7 16-1,-1 3-2,8 11 0,-1 7-1,1 8 0,-1 4 0,0 2-1,-6-3-1,-6-3-1,-6-5 0,-8-6-3,-8-4-2,-8-13-8,-5-2-27,-9-8-3,-12-7-3,-11-4 3</inkml:trace>
  <inkml:trace contextRef="#ctx0" brushRef="#br0" timeOffset="4988">196 4946 34,'-8'-21'39,"0"8"-8,0 4-6,8 9-7,0 0-6,-10 5-3,-2 6-2,0 10 0,-4 4-3,0 11-1,-8 9 0,3 7 0,-2 9 0,5 8-2,3 1 1,9 1-1,6 1 0,8-4 0,10-5-1,7-7 0,6-9-2,1-12-1,10-4-5,-8-11-28,7-8-7,3-4-3,2-8-1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3440 4560 1,'0'0'25,"-3"-12"-3,3 12 0,0 0-5,0 0-1,0 0-3,0 0-1,0 0-4,-4 11-2,4 5 1,0 4-3,4 8 0,-4 5-1,7 10 0,-3 4-1,3 6 0,0 2-1,1 2 0,-2 1-1,0-1 0,-1-4 0,0-3 0,-5-6 0,4-5 0,-4-8-1,0-5 0,0-6-1,-4-8-3,4 0-4,0-12-13,-14 0-17,14 0-2,-10-16 1</inkml:trace>
  <inkml:trace contextRef="#ctx0" brushRef="#br0" timeOffset="443">3651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3985 4591 33,'-10'-11'35,"10"11"-12,-12-8-7,12 8-1,0 0-3,-9 13-3,9-13 1,-4 27-4,4-8 0,7 10-2,0 6 0,4 9-2,0 3 0,3 8-1,-1 1-1,2 4 0,-4-3 0,0-3-1,-1-7 0,-3-5-2,1-7-3,-5-14-4,4-2-22,-7-10-8,0-9-2,0 0 0</inkml:trace>
  <inkml:trace contextRef="#ctx0" brushRef="#br0" timeOffset="1413">3442 4329 1,'-15'-9'40,"6"-1"2,9 10-1,0 0-20,-9-11-8,9 11-5,0 0-3,0 0-3,0 0-2,0 0-3,0 19-6,0-19-13,-6 22-18,11-4-1,-1-2-1</inkml:trace>
  <inkml:trace contextRef="#ctx0" brushRef="#br0" timeOffset="1707">3898 4311 8,'-11'4'41,"0"-11"2,11 7-1,-14-17-22,14 17-9,0-10-2,0 10-3,0 0-3,0 0-3,0 0-2,0 0-6,9 3-11,-9-3-22,0 14 0,0-4-3</inkml:trace>
  <inkml:trace contextRef="#ctx0" brushRef="#br0" timeOffset="2331">3632 4298 10,'9'-3'42,"-9"3"-2,12-5 1,-12 5-23,0 0-8,0 0-2,0 0-3,-5 14-2,5-14 0,-12 19-2,6-6-2,-1-1-3,7 7-6,-6-7-16,6 3-15,5 1 0,1-4-2</inkml:trace>
  <inkml:trace contextRef="#ctx0" brushRef="#br0" timeOffset="2858">4371 4449 18,'-16'-3'39,"16"3"-1,-11 0-18,20 13-2,-3-4-6,12 11-2,-3 2-2,9 10-2,0 6-1,6 7-1,-2 4-1,4 9-1,-3 5 0,-1 3-2,-5 2 1,-3 2-2,-7-2 1,-6-4-1,-7 0-3,-14-8-3,-3 4-10,-17-9-22,-7-4-3,-9-6 1</inkml:trace>
  <inkml:trace contextRef="#ctx0" brushRef="#br0" timeOffset="3392">2941 4634 26,'-17'-7'37,"8"7"-2,-3 10-18,-5 1-2,5 14-5,-8 4 0,7 17-3,-4 8-1,9 15 0,2 8-1,11 8-1,6 0 1,12 1-3,10-6 0,10-6-1,10-10-3,5-16-3,12-9-23,0-13-13,0-14-1,1-12-4</inkml:trace>
  <inkml:trace contextRef="#ctx0" brushRef="#br0" timeOffset="4361">3235 3820 9,'-9'-7'19,"-1"-10"0,4 6-3,0 0-3,-2-6 1,2 5-4,-5-8 0,4 4-3,-7-5 3,1 3-5,-4-6 1,-1 2-2,-6-3 2,1-2-2,-5-4-1,-2 0 0,-4-4-1,0-3 1,-4-4-1,-1-7 0,-1-6-2,-4 0 1,-3-5 1,0-4-2,-4-4 1,-3-2-1,-2-3 1,-6-3-1,-3-2 1,0-5-1,-5-1 1,-3-2-2,1-3 1,-3 0 1,-2-2-2,-2-2 1,1 0 0,-2 0 0,1 1 0,-1-2 1,0 1-1,1 3-1,-2-2 1,3 5 0,-1 0 0,1 2 0,-1 1-1,3 3 1,-1 2 0,3 1 0,2 3 0,-1 2 0,5 2 0,1 3 1,0 1 0,5 4-1,3 2 1,4 2 0,7 4 0,5 4 2,4 2-2,7 7 0,5 5 0,5 8 0,5 2 0,3 9-1,4 3 1,10 15-1,-10-13 0,10 13 0,0 0 0,0 0-1,5 15 1,1-6 0,2 1 0,-1 1-1,0 2 1,1-1 1,-1 1-2,1-1 2,-1 0-1,-3-2 0,1 0 0,-2 0 1,-3-10 0,7 16-2,-4-6 2,-3 0-2,5 2 2,-5 3-2,4 2 1,-4 4 0,3 2 0,-3 5 0,0 4 0,0 0 0,3 1 0,-3 2 0,4 0 0,-4-2 1,5-2-1,-1-2 0,-1-4 0,1-3 0,-1-2 0,-3-6 0,4-1 0,-4-13 0,4 14 0,-4-14 0,0 0 0,0 0 0,6-16 0,-6 3 0,0-4 1,0-5-1,-6-5 0,3-3 0,-2-4 0,-2-5 0,0-3 1,-1-5-1,-1-1 0,-1-1 0,0-1 1,-1 0-1,0 3 0,2 6 1,-1 5-1,4 6 1,0 6 0,3 9-1,3 15 0,9-11 1,1 16-1,2 5 1,5 5 0,4 5-1,3 2 1,7 2 0,0 0 0,4 1-1,5-2 1,3-2 0,1-2-1,3-5-2,1 0-1,-6-9-19,-1 1-18,-1-6-3,-9-4-3,0-8 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7.375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51 76 17,'-15'8'23,"15"-8"-2,-12 4-6,12-4-1,-11 4-4,11-4 0,0 0-3,-13 6 3,13-6-4,0 0 0,0 13 0,0-13 0,0 0-2,10 10 0,-10-10 0,14 5 0,-2-2-1,0-3 0,7 0 0,3-4-1,3 1 1,4-3-1,5 0 0,3-4-1,2-1 0,1-2 1,-1 1-2,-2-1 1,0 0 0,-6 1 0,-5 2-1,-5 2 0,-4 3 1,-7 2-1,-10 3 0,0 0 1,6 11-1,-13-2 0,-1 3 1,-3 4-1,-1 2 1,-1 4-1,1 5 1,-2 2-1,3 3 2,-1 2-2,4 1 2,-1 1-1,4 2 0,2-1 0,3-2 0,0-1 0,0-4 0,0-3-1,5-2 1,-2-4-1,1-3 1,-4-5-1,6-2 1,-6-11-1,0 9 1,0-9-1,0 0 0,0 0-1,0 0-3,-6 11-10,6-11-25,-16 0-5,1-8-2,-4-4-2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5:01.667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2324 1770 9,'-22'8'19,"-3"4"-8,-6 7-1,-10 8 3,-11 5-3,-7 11-1,-10 7 2,-4 12-3,-9 7 2,-4 10-3,-4 7 3,0 11-4,-6 8-2,5 13 1,-7 1 1,5 10-3,-3 2 1,0 11-1,-4 1 0,5 4 0,0-2 1,4-1-1,1-3 1,7 0 1,3-11-2,10-5 0,5-16 0,10-8 0,5-16-2,11-12 1,6-16-1,8-14 0,8-12-1,4-9 2,7-8-2,6-14 0,-7 11-1,7-11 0,0 0-2,4-9-1,-4 9-3,9-19-8,1 6-17,-1-1-9,-2-6-1,4 1 1</inkml:trace>
  <inkml:trace contextRef="#ctx0" brushRef="#br0" timeOffset="1">76 4063 34,'-3'-12'35,"3"12"-3,0 0-16,-8 25-4,2 1-6,1 12-2,-3 8 0,1 9 2,0 10-4,0 3 2,-3 0-3,6-1 2,-2-4-2,2-6 2,4-8-2,0-6 1,0-9-2,4-6 2,2-8-1,5-4 0,-1-6 0,4-2 0,3-4 0,3-1 0,1-3 0,4 0-1,-1-4 1,4-1-1,2 0 1,3 0-1,-1-1 0,4 2 0,-1-1 0,2 3 0,-2 2 0,-3-4 0,-3 4 0,-4-3 0,-3 3 1,-5-5 1,-4 1-1,-3-1 0,-10 5 1,13-17-1,-13 6 1,3-2 0,-3-3 0,-5-2-1,-3-3 1,-2-2-1,-5-5 1,-1-4-1,-8-3 1,1 1-1,-5-3 1,2 2-1,-2-1 0,2 1 0,-1 6 0,2 3-1,6 4 1,0 4-1,4 4 0,0 2-1,5 2-1,0 2-1,10 8-2,-14-10-6,14 10-24,0 0-7,0 0-2,9-10-1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5:01.669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536 1485 3,'-16'9'24,"2"-9"0,14 0-5,0 0-3,-6-18-3,17 8-1,-1-9-4,12 1 1,3-4-3,9 2-1,2-3-2,7 5 2,-2 1-2,2 9-2,-2 3 0,-3 9 0,-5 7 0,-6 4-1,-10 10 0,-7 3 1,-10 7-1,-8 1 1,-10 4-1,-7 2 1,-8-4-1,-3-3 1,0-4-1,-1-5 0,6-5 0,6-7 1,9-7-1,16-7 0,0 0 1,12-6-1,13 0 1,6-2 0,7 3 0,6 0-1,1 5 1,-1 3 0,-4 7 0,-3 4 0,-9 8-1,-8 4 1,-9 5-1,-11 3 1,-17 3 0,-7 2 0,-12 2-1,-11-1 1,-9-2-1,-9-3 1,-3-5-1,0-3 0,1-7-1,3-8-2,9-3-3,6-13-6,18-3-15,12-7-12,10-12-2,14-3 0</inkml:trace>
  <inkml:trace contextRef="#ctx0" brushRef="#br0" timeOffset="1">1178 1089 17,'-28'-39'32,"2"18"-12,-1 0-10,-1 1-1,-6 0-3,-2 5 1,-5-2-1,-3 8 1,-5 3-3,-1 6 3,-6 0 1,0 11-4,-5 5 1,2 7 1,-1 4-2,0 6-1,1 5 0,3 9-2,2 5 1,4 8 0,2 5-2,4 6 1,3 7 0,5 8 1,7 5-2,5 4 2,11 3-1,9 0 1,9 0-2,12-4 1,9-7-1,10-7 0,11-10 0,10-11 0,10-12 0,8-14-1,11-14 1,4-13 1,7-12-1,4-13 0,-3-14 0,1-13 1,-3-11-1,-5-10 1,-9-9-1,-7-9 1,-12-8 0,-9-7 0,-13-6 1,-14-5-2,-15-2 2,-18 2-2,-15 6 1,-14 5-2,-15 13 0,-15 12-2,-9 18 0,-15 14-3,-1 28-9,-10 15-25,-4 10 0,1 18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17.96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2115 170 19,'8'-19'22,"-5"7"-3,-3 12-5,0-20-1,0 20-3,-3-20-1,3 20-1,-15-17-1,15 17 1,-21-12-3,8 12-1,-4-4-1,-1 8 1,-3 1-1,-2 7-1,-3 4-1,0 6 1,-1 5-1,1 7 0,-2 7 0,1 9 0,3 4 0,5 2-1,3 0 0,4 0 1,9-4-2,3-7 2,9-9-1,3-11 0,10-11 0,5-10 1,6-12-1,3-8 0,4-9 1,0-4-1,0-6 1,0-5 0,-2 0 0,-4-2 0,-8 0 0,-4 3 1,-7-1-1,-3 1 1,-9 2 0,-3 7 0,-4 2-1,-2 7 1,-2 4 0,2 8 0,6 9-1,-11 0-1,11 13 1,-3 6 0,3 5-1,3 9 1,1 6-1,0 6 1,1 0-1,2 0 1,1-2-1,-1-2-1,1-6 0,-3-7-1,1-5-1,-3-11-3,5 2-5,-8-14-14,0 0-16,8-10 1,-3-3-3</inkml:trace>
  <inkml:trace contextRef="#ctx0" brushRef="#br0" timeOffset="692">2490 63 22,'4'-15'39,"-4"15"-3,10-10-17,-10 10-2,15-7-5,-15 7-2,23 12-3,-8 1-2,7 13-1,0 2 0,5 12 1,1 6-3,3 9 0,-5 5 0,0 5-1,-6 0 0,-2 1 0,-6-2-1,-8-5-2,-4-3-1,-9-12-5,1 4-14,-10-11-20,-9-8 1,-7-6-3</inkml:trace>
  <inkml:trace contextRef="#ctx0" brushRef="#br0" timeOffset="1256">1707 39 22,'-3'-25'34,"3"16"-15,-6-1-2,6 10-4,-14-3-3,5 13 0,-8 2-2,-1 9-3,-4 7 2,1 13-2,-1 5-1,2 11 0,2 8 0,4 9-1,3 4-1,8 5 0,6-2 0,6 1-1,5-7-1,8-4 1,3-9-1,5-9 0,4-9 0,2-9-2,1-6-4,-10-9-22,-1-6-12,-9-3 0,-17-11-3</inkml:trace>
  <inkml:trace contextRef="#ctx0" brushRef="#br0" timeOffset="2234">1222 471 17,'0'0'19,"0"0"-2,-9-11-2,9 11-3,-19-4-1,7 4-3,-7-8 0,0 8-2,-6-5 0,-2 5 0,-5-7-2,-4 7-1,-7 0 0,-2 0 0,-7 0 0,0 3-1,-8-3 3,0 6-3,-4-1 0,2 1 0,1-1 0,2 3-1,3-4 1,3 2-1,4-2 0,5 3 0,4-2 1,7 0-1,3-1 0,6 1 1,3 0-1,7 0 0,3-5 0,11 0 0,-13 6-1,13-6 1,0 0-1,0 0 0,0 0 0,0 0 0,0 0-1,0 0 0,0 0-1,0 0-3,0 0-3,0 0-10,0 0-21,10-9 0,-10 9-3</inkml:trace>
  <inkml:trace contextRef="#ctx0" brushRef="#br0" timeOffset="2805">222 317 26,'0'0'18,"14"-7"0,-14 7-5,0 0-1,0 0-3,14 0-1,-14 0 0,0 0-2,0 0 4,0 0-4,0 0 0,0 0 1,0 0-2,0 0 0,0 0-1,-6 12-1,6-12 1,-17 13-1,6-3-1,-2 1 1,-2 1-1,-1 3 1,-1 2-2,-1 0 0,0 0 0,-1 1 0,1 1-1,0-2 1,2-2-1,2 0 1,2-3-1,1-4 0,11-8 0,-11 14 1,11-14-1,0 0 0,0 0 1,11 6-1,-11-6 0,20 0 1,-6 0-1,3 0 1,2 5-1,1-1 1,4 2-1,2 2 0,0 2 1,-1 1-1,0 2 0,0-1 1,-1 1-1,-1 0 1,-4-2 0,-1 0-1,-3-2 0,-2-1 1,-1-1-1,-3 1 0,-9-8 1,12 13-1,-12-13 0,3 15 0,-3-15 0,-3 13-1,3-13-4,0 0-9,-11 11-26,11-11-3,-9-4-1,9 4-3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31.82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2230 863 12,'-4'-16'36,"4"7"-4,0 9-9,0-14-7,0 14-1,0 0-7,0 0 1,0 10-4,0 7 0,-4 4-2,4 10 0,-5 10 0,5 7-1,-5 8 0,5 6-1,0 6 1,0 0-1,0-1-1,6-2 2,-1-8-1,2-2-1,0-11 1,2-7-1,-1-11 0,0-8 1,0-8-1,-8-10 1,12-5-1,-6-8 1,1-7-1,-1-5 0,0-5 1,1-5 0,2-4-1,1 1 0,4 1 0,2 0 0,3 4 0,5 5 0,2 5 0,4 9 0,2 7 0,-1 7 1,-2 8-1,-2 7 0,-4 7 1,-6 5-1,-5 2 0,-7 4 0,-5 1 1,-8 0-1,-8 0 1,-5-1-2,-7-5 1,-3-1 0,-5-4-1,0-5 0,-3-3-1,-2-6-1,6-1-2,0-8-1,8 0-7,-3-6-21,11-4-7,3-4-2,5-4 2</inkml:trace>
  <inkml:trace contextRef="#ctx0" brushRef="#br0" timeOffset="714">2805 815 7,'-6'-13'37,"3"-4"3,3 7-13,0 10-8,12-3-6,2 9 0,-3 3-6,10 7-1,4 5-2,6 13 1,3 5-1,6 9-2,-1 7 0,3 7-1,-2 7 1,-2 4-2,-7 2 1,-5 2-1,-9 0 0,-7 0-1,-10 0 0,-9-6-2,-6-2-4,-12-10-4,1-1-17,-12-10-14,-6-9 1,-4-11-3</inkml:trace>
  <inkml:trace contextRef="#ctx0" brushRef="#br0" timeOffset="1218">1960 852 1,'0'-10'34,"0"10"-9,-7 0-6,-5 7-2,1 9-3,-9 3-5,3 9 2,-6 8-5,1 12-1,-5 4 2,7 10-3,-2 10 1,8 8-1,4 3-1,6 7 1,4 2-2,8-2-1,6-4 0,2-7-2,8-6-2,1-17-3,7-2-13,0-17-19,4-17-2,2-11-2</inkml:trace>
  <inkml:trace contextRef="#ctx0" brushRef="#br0" timeOffset="2173">1407 1325 8,'0'0'15,"-9"0"0,9 0-5,-13 0 2,2-4-3,1 4-2,-5-3 0,-1 3-2,-7-4 0,-1 4-1,-6-5-1,1 2 2,-8-2-1,-2 1-1,-8-4 0,2 0 0,-7-4 1,0 0 1,-5-5-2,1-2 0,-3-5-1,1-3 1,-1-3-2,2-7 1,1-4-1,0-5 0,3-2 1,4-3 1,3-4-2,5 0 0,3-4 0,4 2 0,4-3 0,4 1 0,3-2-1,1 0 0,4 3 1,1 1 0,1 2 0,4 3 0,-1 5 0,2 4 0,2 5 0,2 7 1,0 6-1,2 6 1,-1 3-1,2 7 0,4 9 0,0 0 0,0 0-1,0 0 1,0 0-1,0 17 0,0-8 0,4 2 1,-1 0-1,-3 1 1,5-3 0,-2 1-1,-3-10 1,4 14-2,-4-14 2,4 17-1,-4-17 1,0 19-1,0-6 0,0 2 0,0 3 1,0 4-1,0 3 0,0 1 0,0 3 0,-3 2 0,3 0 0,-3-1 0,3-1 0,0-2 0,0-3 0,0-3 0,0-3 0,0-4 0,0-4 0,0-10 0,0 10 1,0-10-1,0 0 2,0-9-2,0-2 1,-4-2-1,0-5 0,-1-2 1,1-4-1,1-3 0,-1-2 0,1-3 0,3-1 1,0 0-1,0 0 1,0 2-1,3 2 0,-3 2 1,4 3-1,-4 6 1,0 3-1,3 3 1,-3 12-1,0-13 1,0 13 0,0 0-1,0 0 1,0 0-1,13 0 0,-13 0 0,18 6 1,-6 0-1,2 3 1,3 0-1,0 1 1,2 0-1,2 1 2,1 0-2,-1-2 1,2 0-1,-1-3 1,1 1-1,-5-3 1,2 0-1,-4 1 0,-3-2 0,-3 0 1,-10-3-1,13 8-1,-13-8 0,3 9-1,-3-9-2,-3 13-3,3-13-11,-5 10-23,5-10-3,8 14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2.668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310 283 24,'4'-13'32,"-4"13"-11,0-12-2,0 12-3,0-9-3,0 9-3,0 0-2,-4-10 0,4 10-2,0 0-1,-3 10-1,3-10 0,-3 20-1,-1-5 0,4 6 1,0 3 0,0 7-1,0 5 0,6 7-1,-3 5 1,2 7-2,-1 2 2,1 5-2,1 1 0,0 1 0,0-3 0,0-5 0,-1-5 0,-1-8-1,0-6 0,1-7 0,-2-8 0,-3-8 0,3-4 0,-3-10-1,0 0-2,0 0 0,-6-13-2,0-5-6,6 3-14,-6-7-17,-3-8 0,-1-6-1</inkml:trace>
  <inkml:trace contextRef="#ctx0" brushRef="#br0" timeOffset="587">270 12 9,'8'-16'33,"-8"16"0,0 0-12,0 0-8,0 0-4,-14 7 2,14-7-4,-11 12-1,11-12 1,-14 11-1,14-11-1,-9 7-1,9-7-1,0 0 0,0 0-2,0 0-1,0 0-4,8 12-7,-8-12-26,8 15-1,0 0-2,-2-1 0</inkml:trace>
  <inkml:trace contextRef="#ctx0" brushRef="#br0" timeOffset="1091">57 259 10,'-10'-10'26,"-1"14"-2,11-4-4,-11 24-3,2-6-3,6 11-1,-5 4-3,8 13-3,-4 5 2,7 15-3,-3 6-1,7 9-1,1 6 0,2 7-2,2-4 0,3-2-1,2-6-1,1-13-2,6-8-3,-2-19-6,9-12-21,3-12-7,0-18-3,5-8 2</inkml:trace>
  <inkml:trace contextRef="#ctx0" brushRef="#br0" timeOffset="1474">672 287 35,'-18'0'38,"18"0"0,0 0-15,0 0-10,12-3-4,0 3-1,10 11-1,0 0-1,9 12-1,0 8-1,5 11-1,-2 9-1,1 10 0,-6 9-1,-3 5 0,-9 4 0,-6 2-1,-11-1 0,-3-5 0,-9-5 0,-5-7-1,-4-7 0,-3-8-1,2-8 0,0-9-4,7-3-8,-2-10-24,6-7-4,11-11-1,-10 0-1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7.375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51 76 17,'-15'8'23,"15"-8"-2,-12 4-6,12-4-1,-11 4-4,11-4 0,0 0-3,-13 6 3,13-6-4,0 0 0,0 13 0,0-13 0,0 0-2,10 10 0,-10-10 0,14 5 0,-2-2-1,0-3 0,7 0 0,3-4-1,3 1 1,4-3-1,5 0 0,3-4-1,2-1 0,1-2 1,-1 1-2,-2-1 1,0 0 0,-6 1 0,-5 2-1,-5 2 0,-4 3 1,-7 2-1,-10 3 0,0 0 1,6 11-1,-13-2 0,-1 3 1,-3 4-1,-1 2 1,-1 4-1,1 5 1,-2 2-1,3 3 2,-1 2-2,4 1 2,-1 1-1,4 2 0,2-1 0,3-2 0,0-1 0,0-4 0,0-3-1,5-2 1,-2-4-1,1-3 1,-4-5-1,6-2 1,-6-11-1,0 9 1,0-9-1,0 0 0,0 0-1,0 0-3,-6 11-10,6-11-25,-16 0-5,1-8-2,-4-4-2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6.48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-7 4204 9,'0'0'17,"-5"12"-2,5-12 0,0 0-3,0 0-3,0 0 4,0 0-6,12-12 2,-9 3-3,-3 9 0,13-20 0,-4 9 1,3-3-4,1 0 1,3-6-1,2-1 1,3-4 0,2-2-2,2-3 0,2-2 0,2-4-1,4-3 0,2-2 0,6-4 0,4-3 1,3-3-2,4-5 2,4-3 0,6-5 0,1-3 0,4-8 1,6-5-2,2-5 2,8-5-1,0-5 1,5-5-3,2-3 1,3-4-1,4 0 1,1 1-1,0-1 0,0 2 0,3-2 0,2 3 0,-1 3 0,1 1 1,-1 2-1,-1 3 0,-3 1 1,0 1 0,-4 2 0,1 4 0,-4 1-1,-2 0 2,-3 4-1,-3 1 1,-3 3-1,-2 3 0,-2 1 0,-3 2 0,-4-1 0,0 1-1,-4 3 1,-2-1 0,-2 2-1,-2 6 0,-6 3 1,-6 7-1,-6 5 0,-7 9 0,-6 5 0,-9 9 0,-6 5 0,-6 6 1,-7 13-1,0-12 0,0 12 0,0 0 0,-11 0 0,11 0 0,-10 11 0,10-11 0,-10 8-1,10-8 0,0 0-1,-11 9 0,11-9 0,0 0-1,0 0 0,0 0-2,0 0-2,-11 4-1,11-4-3,0 0-6,0 0-17,-9-4-7,9 4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53.204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710 48 12,'0'0'11,"0"0"3,0 0-2,0 0 1,0 0-2,0 0 1,0 0-2,0 0-1,0 0 0,0 0-3,0 0 2,0 0-3,0 0-1,0 9-1,0-9-1,0 19 0,4-5 2,0 6-1,-4 2-1,6 7 1,-6 4-1,7 8 0,-7 0 1,4 8-2,-4 2 1,3 5-1,-3 4 0,0 5 0,0 3 0,0 3-1,0 7 0,4 3 1,-4 5-1,0 5 1,3 6 0,0 4 0,1 5 0,1 5 0,-1 5 0,2 2 0,-1 6 2,2 5-1,0 3-1,0 5 0,-2 1 0,1-2 0,-2-1 0,1 3 1,-1-6-2,-1-4 0,1-7 0,-4-4 0,4-7 0,-1-4 0,-3-7 0,4-8 0,-4-7 0,5-9 1,-2-9 0,1-7 0,-1-11 0,1-9 1,-1-10-1,0-4 0,1-11 0,0-3 0,-4-11 0,7 11-1,-7-11 1,0 0-1,0 0 0,0 0 1,0 0-1,0 0 0,0 0 0,6 10 0,-6-10 0,0 0-1,-4 15 1,4-15-1,-3 10 1,3-10-1,0 0 1,-6 13 0,6-13 0,0 0 0,0 10-1,0-10 0,0 0 0,0 0-1,-3 9-1,3-9 1,0 0-1,0 0-1,0 11 2,0-11-2,0 0 1,0 0 0,-3 13-2,3-13-2,0 0-9,-9 8-16,9-8-8,0 0 0</inkml:trace>
  <inkml:trace contextRef="#ctx0" brushRef="#br0" timeOffset="1466">711 0 33,'0'0'25,"0"0"-6,0 0-1,-13 8-6,10 6-3,-8 3 0,3 10-2,-6 3-2,1 10-1,-3 5 2,-1 8-3,-2 0-1,2 4 1,-1-3-2,2 0 1,1-6-2,4-5 2,1-10-2,6-8 1,1-7 0,3-8-1,0-10 1,0 0 0,16-17-1,-7-3 1,0-5 0,4-6-1,-1-5 1,1-4 0,1-5 0,0-1 0,-1-4-1,-1 3 2,1-2-1,-1 4 1,0 3-1,0 5 1,-2 6 1,2 7-2,-3 5 1,0 8 0,-9 11-1,17 0 1,-12 11-1,1 7 1,3 10-1,1 6 1,2 9-1,5 9 0,3 3 0,2 5 0,6 0-1,3 0 1,2-2-1,1-4 0,3-7 0,1-5-1,0-6 0,-2-8 0,1-3-4,-9-14-10,1 3-25,-6-4-3,-10-4-2,-13-6 0</inkml:trace>
  <inkml:trace contextRef="#ctx0" brushRef="#br0" timeOffset="2995">580 4906 15,'5'-17'27,"-5"17"0,4-12-4,-4 3-4,0 9-2,0 0-6,0 0 1,0 0-4,0 0-1,7 10-2,-3 8 0,1 5-1,3 7-1,-1 9 0,4 7-1,0 4-1,0 4 0,1-1 0,2 2-1,-3-5 1,1-5-2,-2-5 1,-2-8-2,-2-4 0,-1-9-2,0-1-2,-5-18-3,6 15-10,-6-15-23,0 0 0,0-10-1</inkml:trace>
  <inkml:trace contextRef="#ctx0" brushRef="#br0" timeOffset="3409">911 4860 26,'10'-10'40,"-10"10"-1,0-12-17,0 12-7,0 0-1,0 0-5,0 14-2,3 1-1,-6 2 0,3 9-3,0 5 0,7 9 0,-1 7-1,3 5 0,4 3-1,4 5-1,-1-2 1,3-2-1,2-4 0,-2-7-1,0-7-1,-4-11 0,0-5-3,-15-22-2,15 18-9,-15-18-18,-9-10-10,1-3 0,-4-5 1</inkml:trace>
  <inkml:trace contextRef="#ctx0" brushRef="#br0" timeOffset="3837">563 4679 13,'-4'-17'41,"4"17"0,-5-13-8,-2 1-12,7 12-7,0 0-4,0 0-2,-13-8-5,13 8-1,-8 10-5,8-10-5,-4 18-13,4-7-21,0 0 1,4 2-3</inkml:trace>
  <inkml:trace contextRef="#ctx0" brushRef="#br0" timeOffset="4131">903 4617 48,'0'-11'43,"0"11"-1,-8-12-16,8 12-13,0 0-3,0 0-4,0 0-4,0 0-3,0 16-4,0-16-7,5 13-25,0-1-6,-1 2-1,2 4 2</inkml:trace>
  <inkml:trace contextRef="#ctx0" brushRef="#br0" timeOffset="4447">1284 4788 38,'-4'-13'42,"11"-2"-1,-7 15-13,22-3-15,-9 6-4,8 13-2,0 3-1,7 16-1,-1 3-2,8 11 0,-1 7-1,1 8 0,-1 4 0,0 2-1,-6-3-1,-6-3-1,-6-5 0,-8-6-3,-8-4-2,-8-13-8,-5-2-27,-9-8-3,-12-7-3,-11-4 3</inkml:trace>
  <inkml:trace contextRef="#ctx0" brushRef="#br0" timeOffset="4988">196 4946 34,'-8'-21'39,"0"8"-8,0 4-6,8 9-7,0 0-6,-10 5-3,-2 6-2,0 10 0,-4 4-3,0 11-1,-8 9 0,3 7 0,-2 9 0,5 8-2,3 1 1,9 1-1,6 1 0,8-4 0,10-5-1,7-7 0,6-9-2,1-12-1,10-4-5,-8-11-28,7-8-7,3-4-3,2-8-1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3440 4560 1,'0'0'25,"-3"-12"-3,3 12 0,0 0-5,0 0-1,0 0-3,0 0-1,0 0-4,-4 11-2,4 5 1,0 4-3,4 8 0,-4 5-1,7 10 0,-3 4-1,3 6 0,0 2-1,1 2 0,-2 1-1,0-1 0,-1-4 0,0-3 0,-5-6 0,4-5 0,-4-8-1,0-5 0,0-6-1,-4-8-3,4 0-4,0-12-13,-14 0-17,14 0-2,-10-16 1</inkml:trace>
  <inkml:trace contextRef="#ctx0" brushRef="#br0" timeOffset="443">3651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3985 4591 33,'-10'-11'35,"10"11"-12,-12-8-7,12 8-1,0 0-3,-9 13-3,9-13 1,-4 27-4,4-8 0,7 10-2,0 6 0,4 9-2,0 3 0,3 8-1,-1 1-1,2 4 0,-4-3 0,0-3-1,-1-7 0,-3-5-2,1-7-3,-5-14-4,4-2-22,-7-10-8,0-9-2,0 0 0</inkml:trace>
  <inkml:trace contextRef="#ctx0" brushRef="#br0" timeOffset="1413">3442 4329 1,'-15'-9'40,"6"-1"2,9 10-1,0 0-20,-9-11-8,9 11-5,0 0-3,0 0-3,0 0-2,0 0-3,0 19-6,0-19-13,-6 22-18,11-4-1,-1-2-1</inkml:trace>
  <inkml:trace contextRef="#ctx0" brushRef="#br0" timeOffset="1707">3898 4311 8,'-11'4'41,"0"-11"2,11 7-1,-14-17-22,14 17-9,0-10-2,0 10-3,0 0-3,0 0-3,0 0-2,0 0-6,9 3-11,-9-3-22,0 14 0,0-4-3</inkml:trace>
  <inkml:trace contextRef="#ctx0" brushRef="#br0" timeOffset="2331">3632 4298 10,'9'-3'42,"-9"3"-2,12-5 1,-12 5-23,0 0-8,0 0-2,0 0-3,-5 14-2,5-14 0,-12 19-2,6-6-2,-1-1-3,7 7-6,-6-7-16,6 3-15,5 1 0,1-4-2</inkml:trace>
  <inkml:trace contextRef="#ctx0" brushRef="#br0" timeOffset="2858">4371 4449 18,'-16'-3'39,"16"3"-1,-11 0-18,20 13-2,-3-4-6,12 11-2,-3 2-2,9 10-2,0 6-1,6 7-1,-2 4-1,4 9-1,-3 5 0,-1 3-2,-5 2 1,-3 2-2,-7-2 1,-6-4-1,-7 0-3,-14-8-3,-3 4-10,-17-9-22,-7-4-3,-9-6 1</inkml:trace>
  <inkml:trace contextRef="#ctx0" brushRef="#br0" timeOffset="3392">2941 4634 26,'-17'-7'37,"8"7"-2,-3 10-18,-5 1-2,5 14-5,-8 4 0,7 17-3,-4 8-1,9 15 0,2 8-1,11 8-1,6 0 1,12 1-3,10-6 0,10-6-1,10-10-3,5-16-3,12-9-23,0-13-13,0-14-1,1-12-4</inkml:trace>
  <inkml:trace contextRef="#ctx0" brushRef="#br0" timeOffset="4361">3235 3820 9,'-9'-7'19,"-1"-10"0,4 6-3,0 0-3,-2-6 1,2 5-4,-5-8 0,4 4-3,-7-5 3,1 3-5,-4-6 1,-1 2-2,-6-3 2,1-2-2,-5-4-1,-2 0 0,-4-4-1,0-3 1,-4-4-1,-1-7 0,-1-6-2,-4 0 1,-3-5 1,0-4-2,-4-4 1,-3-2-1,-2-3 1,-6-3-1,-3-2 1,0-5-1,-5-1 1,-3-2-2,1-3 1,-3 0 1,-2-2-2,-2-2 1,1 0 0,-2 0 0,1 1 0,-1-2 1,0 1-1,1 3-1,-2-2 1,3 5 0,-1 0 0,1 2 0,-1 1-1,3 3 1,-1 2 0,3 1 0,2 3 0,-1 2 0,5 2 0,1 3 1,0 1 0,5 4-1,3 2 1,4 2 0,7 4 0,5 4 2,4 2-2,7 7 0,5 5 0,5 8 0,5 2 0,3 9-1,4 3 1,10 15-1,-10-13 0,10 13 0,0 0 0,0 0-1,5 15 1,1-6 0,2 1 0,-1 1-1,0 2 1,1-1 1,-1 1-2,1-1 2,-1 0-1,-3-2 0,1 0 0,-2 0 1,-3-10 0,7 16-2,-4-6 2,-3 0-2,5 2 2,-5 3-2,4 2 1,-4 4 0,3 2 0,-3 5 0,0 4 0,0 0 0,3 1 0,-3 2 0,4 0 0,-4-2 1,5-2-1,-1-2 0,-1-4 0,1-3 0,-1-2 0,-3-6 0,4-1 0,-4-13 0,4 14 0,-4-14 0,0 0 0,0 0 0,6-16 0,-6 3 0,0-4 1,0-5-1,-6-5 0,3-3 0,-2-4 0,-2-5 0,0-3 1,-1-5-1,-1-1 0,-1-1 0,0-1 1,-1 0-1,0 3 0,2 6 1,-1 5-1,4 6 1,0 6 0,3 9-1,3 15 0,9-11 1,1 16-1,2 5 1,5 5 0,4 5-1,3 2 1,7 2 0,0 0 0,4 1-1,5-2 1,3-2 0,1-2-1,3-5-2,1 0-1,-6-9-19,-1 1-18,-1-6-3,-9-4-3,0-8 1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5:08.419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2324 1770 9,'-22'8'19,"-3"4"-8,-6 7-1,-10 8 3,-11 5-3,-7 11-1,-10 7 2,-4 12-3,-9 7 2,-4 10-3,-4 7 3,0 11-4,-6 8-2,5 13 1,-7 1 1,5 10-3,-3 2 1,0 11-1,-4 1 0,5 4 0,0-2 1,4-1-1,1-3 1,7 0 1,3-11-2,10-5 0,5-16 0,10-8 0,5-16-2,11-12 1,6-16-1,8-14 0,8-12-1,4-9 2,7-8-2,6-14 0,-7 11-1,7-11 0,0 0-2,4-9-1,-4 9-3,9-19-8,1 6-17,-1-1-9,-2-6-1,4 1 1</inkml:trace>
  <inkml:trace contextRef="#ctx0" brushRef="#br0" timeOffset="1">76 4063 34,'-3'-12'35,"3"12"-3,0 0-16,-8 25-4,2 1-6,1 12-2,-3 8 0,1 9 2,0 10-4,0 3 2,-3 0-3,6-1 2,-2-4-2,2-6 2,4-8-2,0-6 1,0-9-2,4-6 2,2-8-1,5-4 0,-1-6 0,4-2 0,3-4 0,3-1 0,1-3 0,4 0-1,-1-4 1,4-1-1,2 0 1,3 0-1,-1-1 0,4 2 0,-1-1 0,2 3 0,-2 2 0,-3-4 0,-3 4 0,-4-3 0,-3 3 1,-5-5 1,-4 1-1,-3-1 0,-10 5 1,13-17-1,-13 6 1,3-2 0,-3-3 0,-5-2-1,-3-3 1,-2-2-1,-5-5 1,-1-4-1,-8-3 1,1 1-1,-5-3 1,2 2-1,-2-1 0,2 1 0,-1 6 0,2 3-1,6 4 1,0 4-1,4 4 0,0 2-1,5 2-1,0 2-1,10 8-2,-14-10-6,14 10-24,0 0-7,0 0-2,9-10-1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6.48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-7 4204 9,'0'0'17,"-5"12"-2,5-12 0,0 0-3,0 0-3,0 0 4,0 0-6,12-12 2,-9 3-3,-3 9 0,13-20 0,-4 9 1,3-3-4,1 0 1,3-6-1,2-1 1,3-4 0,2-2-2,2-3 0,2-2 0,2-4-1,4-3 0,2-2 0,6-4 0,4-3 1,3-3-2,4-5 2,4-3 0,6-5 0,1-3 0,4-8 1,6-5-2,2-5 2,8-5-1,0-5 1,5-5-3,2-3 1,3-4-1,4 0 1,1 1-1,0-1 0,0 2 0,3-2 0,2 3 0,-1 3 0,1 1 1,-1 2-1,-1 3 0,-3 1 1,0 1 0,-4 2 0,1 4 0,-4 1-1,-2 0 2,-3 4-1,-3 1 1,-3 3-1,-2 3 0,-2 1 0,-3 2 0,-4-1 0,0 1-1,-4 3 1,-2-1 0,-2 2-1,-2 6 0,-6 3 1,-6 7-1,-6 5 0,-7 9 0,-6 5 0,-9 9 0,-6 5 0,-6 6 1,-7 13-1,0-12 0,0 12 0,0 0 0,-11 0 0,11 0 0,-10 11 0,10-11 0,-10 8-1,10-8 0,0 0-1,-11 9 0,11-9 0,0 0-1,0 0 0,0 0-2,0 0-2,-11 4-1,11-4-3,0 0-6,0 0-17,-9-4-7,9 4 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5:08.421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536 1485 3,'-16'9'24,"2"-9"0,14 0-5,0 0-3,-6-18-3,17 8-1,-1-9-4,12 1 1,3-4-3,9 2-1,2-3-2,7 5 2,-2 1-2,2 9-2,-2 3 0,-3 9 0,-5 7 0,-6 4-1,-10 10 0,-7 3 1,-10 7-1,-8 1 1,-10 4-1,-7 2 1,-8-4-1,-3-3 1,0-4-1,-1-5 0,6-5 0,6-7 1,9-7-1,16-7 0,0 0 1,12-6-1,13 0 1,6-2 0,7 3 0,6 0-1,1 5 1,-1 3 0,-4 7 0,-3 4 0,-9 8-1,-8 4 1,-9 5-1,-11 3 1,-17 3 0,-7 2 0,-12 2-1,-11-1 1,-9-2-1,-9-3 1,-3-5-1,0-3 0,1-7-1,3-8-2,9-3-3,6-13-6,18-3-15,12-7-12,10-12-2,14-3 0</inkml:trace>
  <inkml:trace contextRef="#ctx0" brushRef="#br0" timeOffset="1">1178 1089 17,'-28'-39'32,"2"18"-12,-1 0-10,-1 1-1,-6 0-3,-2 5 1,-5-2-1,-3 8 1,-5 3-3,-1 6 3,-6 0 1,0 11-4,-5 5 1,2 7 1,-1 4-2,0 6-1,1 5 0,3 9-2,2 5 1,4 8 0,2 5-2,4 6 1,3 7 0,5 8 1,7 5-2,5 4 2,11 3-1,9 0 1,9 0-2,12-4 1,9-7-1,10-7 0,11-10 0,10-11 0,10-12 0,8-14-1,11-14 1,4-13 1,7-12-1,4-13 0,-3-14 0,1-13 1,-3-11-1,-5-10 1,-9-9-1,-7-9 1,-12-8 0,-9-7 0,-13-6 1,-14-5-2,-15-2 2,-18 2-2,-15 6 1,-14 5-2,-15 13 0,-15 12-2,-9 18 0,-15 14-3,-1 28-9,-10 15-25,-4 10 0,1 18 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17.96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2115 170 19,'8'-19'22,"-5"7"-3,-3 12-5,0-20-1,0 20-3,-3-20-1,3 20-1,-15-17-1,15 17 1,-21-12-3,8 12-1,-4-4-1,-1 8 1,-3 1-1,-2 7-1,-3 4-1,0 6 1,-1 5-1,1 7 0,-2 7 0,1 9 0,3 4 0,5 2-1,3 0 0,4 0 1,9-4-2,3-7 2,9-9-1,3-11 0,10-11 0,5-10 1,6-12-1,3-8 0,4-9 1,0-4-1,0-6 1,0-5 0,-2 0 0,-4-2 0,-8 0 0,-4 3 1,-7-1-1,-3 1 1,-9 2 0,-3 7 0,-4 2-1,-2 7 1,-2 4 0,2 8 0,6 9-1,-11 0-1,11 13 1,-3 6 0,3 5-1,3 9 1,1 6-1,0 6 1,1 0-1,2 0 1,1-2-1,-1-2-1,1-6 0,-3-7-1,1-5-1,-3-11-3,5 2-5,-8-14-14,0 0-16,8-10 1,-3-3-3</inkml:trace>
  <inkml:trace contextRef="#ctx0" brushRef="#br0" timeOffset="692">2490 63 22,'4'-15'39,"-4"15"-3,10-10-17,-10 10-2,15-7-5,-15 7-2,23 12-3,-8 1-2,7 13-1,0 2 0,5 12 1,1 6-3,3 9 0,-5 5 0,0 5-1,-6 0 0,-2 1 0,-6-2-1,-8-5-2,-4-3-1,-9-12-5,1 4-14,-10-11-20,-9-8 1,-7-6-3</inkml:trace>
  <inkml:trace contextRef="#ctx0" brushRef="#br0" timeOffset="1256">1707 39 22,'-3'-25'34,"3"16"-15,-6-1-2,6 10-4,-14-3-3,5 13 0,-8 2-2,-1 9-3,-4 7 2,1 13-2,-1 5-1,2 11 0,2 8 0,4 9-1,3 4-1,8 5 0,6-2 0,6 1-1,5-7-1,8-4 1,3-9-1,5-9 0,4-9 0,2-9-2,1-6-4,-10-9-22,-1-6-12,-9-3 0,-17-11-3</inkml:trace>
  <inkml:trace contextRef="#ctx0" brushRef="#br0" timeOffset="2234">1222 471 17,'0'0'19,"0"0"-2,-9-11-2,9 11-3,-19-4-1,7 4-3,-7-8 0,0 8-2,-6-5 0,-2 5 0,-5-7-2,-4 7-1,-7 0 0,-2 0 0,-7 0 0,0 3-1,-8-3 3,0 6-3,-4-1 0,2 1 0,1-1 0,2 3-1,3-4 1,3 2-1,4-2 0,5 3 0,4-2 1,7 0-1,3-1 0,6 1 1,3 0-1,7 0 0,3-5 0,11 0 0,-13 6-1,13-6 1,0 0-1,0 0 0,0 0 0,0 0 0,0 0-1,0 0 0,0 0-1,0 0-3,0 0-3,0 0-10,0 0-21,10-9 0,-10 9-3</inkml:trace>
  <inkml:trace contextRef="#ctx0" brushRef="#br0" timeOffset="2805">222 317 26,'0'0'18,"14"-7"0,-14 7-5,0 0-1,0 0-3,14 0-1,-14 0 0,0 0-2,0 0 4,0 0-4,0 0 0,0 0 1,0 0-2,0 0 0,0 0-1,-6 12-1,6-12 1,-17 13-1,6-3-1,-2 1 1,-2 1-1,-1 3 1,-1 2-2,-1 0 0,0 0 0,-1 1 0,1 1-1,0-2 1,2-2-1,2 0 1,2-3-1,1-4 0,11-8 0,-11 14 1,11-14-1,0 0 0,0 0 1,11 6-1,-11-6 0,20 0 1,-6 0-1,3 0 1,2 5-1,1-1 1,4 2-1,2 2 0,0 2 1,-1 1-1,0 2 0,0-1 1,-1 1-1,-1 0 1,-4-2 0,-1 0-1,-3-2 0,-2-1 1,-1-1-1,-3 1 0,-9-8 1,12 13-1,-12-13 0,3 15 0,-3-15 0,-3 13-1,3-13-4,0 0-9,-11 11-26,11-11-3,-9-4-1,9 4-3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4:25:31.82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2230 863 12,'-4'-16'36,"4"7"-4,0 9-9,0-14-7,0 14-1,0 0-7,0 0 1,0 10-4,0 7 0,-4 4-2,4 10 0,-5 10 0,5 7-1,-5 8 0,5 6-1,0 6 1,0 0-1,0-1-1,6-2 2,-1-8-1,2-2-1,0-11 1,2-7-1,-1-11 0,0-8 1,0-8-1,-8-10 1,12-5-1,-6-8 1,1-7-1,-1-5 0,0-5 1,1-5 0,2-4-1,1 1 0,4 1 0,2 0 0,3 4 0,5 5 0,2 5 0,4 9 0,2 7 0,-1 7 1,-2 8-1,-2 7 0,-4 7 1,-6 5-1,-5 2 0,-7 4 0,-5 1 1,-8 0-1,-8 0 1,-5-1-2,-7-5 1,-3-1 0,-5-4-1,0-5 0,-3-3-1,-2-6-1,6-1-2,0-8-1,8 0-7,-3-6-21,11-4-7,3-4-2,5-4 2</inkml:trace>
  <inkml:trace contextRef="#ctx0" brushRef="#br0" timeOffset="714">2805 815 7,'-6'-13'37,"3"-4"3,3 7-13,0 10-8,12-3-6,2 9 0,-3 3-6,10 7-1,4 5-2,6 13 1,3 5-1,6 9-2,-1 7 0,3 7-1,-2 7 1,-2 4-2,-7 2 1,-5 2-1,-9 0 0,-7 0-1,-10 0 0,-9-6-2,-6-2-4,-12-10-4,1-1-17,-12-10-14,-6-9 1,-4-11-3</inkml:trace>
  <inkml:trace contextRef="#ctx0" brushRef="#br0" timeOffset="1218">1960 852 1,'0'-10'34,"0"10"-9,-7 0-6,-5 7-2,1 9-3,-9 3-5,3 9 2,-6 8-5,1 12-1,-5 4 2,7 10-3,-2 10 1,8 8-1,4 3-1,6 7 1,4 2-2,8-2-1,6-4 0,2-7-2,8-6-2,1-17-3,7-2-13,0-17-19,4-17-2,2-11-2</inkml:trace>
  <inkml:trace contextRef="#ctx0" brushRef="#br0" timeOffset="2173">1407 1325 8,'0'0'15,"-9"0"0,9 0-5,-13 0 2,2-4-3,1 4-2,-5-3 0,-1 3-2,-7-4 0,-1 4-1,-6-5-1,1 2 2,-8-2-1,-2 1-1,-8-4 0,2 0 0,-7-4 1,0 0 1,-5-5-2,1-2 0,-3-5-1,1-3 1,-1-3-2,2-7 1,1-4-1,0-5 0,3-2 1,4-3 1,3-4-2,5 0 0,3-4 0,4 2 0,4-3 0,4 1 0,3-2-1,1 0 0,4 3 1,1 1 0,1 2 0,4 3 0,-1 5 0,2 4 0,2 5 0,2 7 1,0 6-1,2 6 1,-1 3-1,2 7 0,4 9 0,0 0 0,0 0-1,0 0 1,0 0-1,0 17 0,0-8 0,4 2 1,-1 0-1,-3 1 1,5-3 0,-2 1-1,-3-10 1,4 14-2,-4-14 2,4 17-1,-4-17 1,0 19-1,0-6 0,0 2 0,0 3 1,0 4-1,0 3 0,0 1 0,0 3 0,-3 2 0,3 0 0,-3-1 0,3-1 0,0-2 0,0-3 0,0-3 0,0-3 0,0-4 0,0-4 0,0-10 0,0 10 1,0-10-1,0 0 2,0-9-2,0-2 1,-4-2-1,0-5 0,-1-2 1,1-4-1,1-3 0,-1-2 0,1-3 0,3-1 1,0 0-1,0 0 1,0 2-1,3 2 0,-3 2 1,4 3-1,-4 6 1,0 3-1,3 3 1,-3 12-1,0-13 1,0 13 0,0 0-1,0 0 1,0 0-1,13 0 0,-13 0 0,18 6 1,-6 0-1,2 3 1,3 0-1,0 1 1,2 0-1,2 1 2,1 0-2,-1-2 1,2 0-1,-1-3 1,1 1-1,-5-3 1,2 0-1,-4 1 0,-3-2 0,-3 0 1,-10-3-1,13 8-1,-13-8 0,3 9-1,-3-9-2,-3 13-3,3-13-11,-5 10-23,5-10-3,8 14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2.668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310 283 24,'4'-13'32,"-4"13"-11,0-12-2,0 12-3,0-9-3,0 9-3,0 0-2,-4-10 0,4 10-2,0 0-1,-3 10-1,3-10 0,-3 20-1,-1-5 0,4 6 1,0 3 0,0 7-1,0 5 0,6 7-1,-3 5 1,2 7-2,-1 2 2,1 5-2,1 1 0,0 1 0,0-3 0,0-5 0,-1-5 0,-1-8-1,0-6 0,1-7 0,-2-8 0,-3-8 0,3-4 0,-3-10-1,0 0-2,0 0 0,-6-13-2,0-5-6,6 3-14,-6-7-17,-3-8 0,-1-6-1</inkml:trace>
  <inkml:trace contextRef="#ctx0" brushRef="#br0" timeOffset="587">270 12 9,'8'-16'33,"-8"16"0,0 0-12,0 0-8,0 0-4,-14 7 2,14-7-4,-11 12-1,11-12 1,-14 11-1,14-11-1,-9 7-1,9-7-1,0 0 0,0 0-2,0 0-1,0 0-4,8 12-7,-8-12-26,8 15-1,0 0-2,-2-1 0</inkml:trace>
  <inkml:trace contextRef="#ctx0" brushRef="#br0" timeOffset="1091">57 259 10,'-10'-10'26,"-1"14"-2,11-4-4,-11 24-3,2-6-3,6 11-1,-5 4-3,8 13-3,-4 5 2,7 15-3,-3 6-1,7 9-1,1 6 0,2 7-2,2-4 0,3-2-1,2-6-1,1-13-2,6-8-3,-2-19-6,9-12-21,3-12-7,0-18-3,5-8 2</inkml:trace>
  <inkml:trace contextRef="#ctx0" brushRef="#br0" timeOffset="1474">672 287 35,'-18'0'38,"18"0"0,0 0-15,0 0-10,12-3-4,0 3-1,10 11-1,0 0-1,9 12-1,0 8-1,5 11-1,-2 9-1,1 10 0,-6 9-1,-3 5 0,-9 4 0,-6 2-1,-11-1 0,-3-5 0,-9-5 0,-5-7-1,-4-7 0,-3-8-1,2-8 0,0-9-4,7-3-8,-2-10-24,6-7-4,11-11-1,-10 0-1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7.375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51 76 17,'-15'8'23,"15"-8"-2,-12 4-6,12-4-1,-11 4-4,11-4 0,0 0-3,-13 6 3,13-6-4,0 0 0,0 13 0,0-13 0,0 0-2,10 10 0,-10-10 0,14 5 0,-2-2-1,0-3 0,7 0 0,3-4-1,3 1 1,4-3-1,5 0 0,3-4-1,2-1 0,1-2 1,-1 1-2,-2-1 1,0 0 0,-6 1 0,-5 2-1,-5 2 0,-4 3 1,-7 2-1,-10 3 0,0 0 1,6 11-1,-13-2 0,-1 3 1,-3 4-1,-1 2 1,-1 4-1,1 5 1,-2 2-1,3 3 2,-1 2-2,4 1 2,-1 1-1,4 2 0,2-1 0,3-2 0,0-1 0,0-4 0,0-3-1,5-2 1,-2-4-1,1-3 1,-4-5-1,6-2 1,-6-11-1,0 9 1,0-9-1,0 0 0,0 0-1,0 0-3,-6 11-10,6-11-25,-16 0-5,1-8-2,-4-4-2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26.481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-7 4204 9,'0'0'17,"-5"12"-2,5-12 0,0 0-3,0 0-3,0 0 4,0 0-6,12-12 2,-9 3-3,-3 9 0,13-20 0,-4 9 1,3-3-4,1 0 1,3-6-1,2-1 1,3-4 0,2-2-2,2-3 0,2-2 0,2-4-1,4-3 0,2-2 0,6-4 0,4-3 1,3-3-2,4-5 2,4-3 0,6-5 0,1-3 0,4-8 1,6-5-2,2-5 2,8-5-1,0-5 1,5-5-3,2-3 1,3-4-1,4 0 1,1 1-1,0-1 0,0 2 0,3-2 0,2 3 0,-1 3 0,1 1 1,-1 2-1,-1 3 0,-3 1 1,0 1 0,-4 2 0,1 4 0,-4 1-1,-2 0 2,-3 4-1,-3 1 1,-3 3-1,-2 3 0,-2 1 0,-3 2 0,-4-1 0,0 1-1,-4 3 1,-2-1 0,-2 2-1,-2 6 0,-6 3 1,-6 7-1,-6 5 0,-7 9 0,-6 5 0,-9 9 0,-6 5 0,-6 6 1,-7 13-1,0-12 0,0 12 0,0 0 0,-11 0 0,11 0 0,-10 11 0,10-11 0,-10 8-1,10-8 0,0 0-1,-11 9 0,11-9 0,0 0-1,0 0 0,0 0-2,0 0-2,-11 4-1,11-4-3,0 0-6,0 0-17,-9-4-7,9 4 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53.204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710 48 12,'0'0'11,"0"0"3,0 0-2,0 0 1,0 0-2,0 0 1,0 0-2,0 0-1,0 0 0,0 0-3,0 0 2,0 0-3,0 0-1,0 9-1,0-9-1,0 19 0,4-5 2,0 6-1,-4 2-1,6 7 1,-6 4-1,7 8 0,-7 0 1,4 8-2,-4 2 1,3 5-1,-3 4 0,0 5 0,0 3 0,0 3-1,0 7 0,4 3 1,-4 5-1,0 5 1,3 6 0,0 4 0,1 5 0,1 5 0,-1 5 0,2 2 0,-1 6 2,2 5-1,0 3-1,0 5 0,-2 1 0,1-2 0,-2-1 0,1 3 1,-1-6-2,-1-4 0,1-7 0,-4-4 0,4-7 0,-1-4 0,-3-7 0,4-8 0,-4-7 0,5-9 1,-2-9 0,1-7 0,-1-11 0,1-9 1,-1-10-1,0-4 0,1-11 0,0-3 0,-4-11 0,7 11-1,-7-11 1,0 0-1,0 0 0,0 0 1,0 0-1,0 0 0,0 0 0,6 10 0,-6-10 0,0 0-1,-4 15 1,4-15-1,-3 10 1,3-10-1,0 0 1,-6 13 0,6-13 0,0 0 0,0 10-1,0-10 0,0 0 0,0 0-1,-3 9-1,3-9 1,0 0-1,0 0-1,0 11 2,0-11-2,0 0 1,0 0 0,-3 13-2,3-13-2,0 0-9,-9 8-16,9-8-8,0 0 0</inkml:trace>
  <inkml:trace contextRef="#ctx0" brushRef="#br0" timeOffset="1466">711 0 33,'0'0'25,"0"0"-6,0 0-1,-13 8-6,10 6-3,-8 3 0,3 10-2,-6 3-2,1 10-1,-3 5 2,-1 8-3,-2 0-1,2 4 1,-1-3-2,2 0 1,1-6-2,4-5 2,1-10-2,6-8 1,1-7 0,3-8-1,0-10 1,0 0 0,16-17-1,-7-3 1,0-5 0,4-6-1,-1-5 1,1-4 0,1-5 0,0-1 0,-1-4-1,-1 3 2,1-2-1,-1 4 1,0 3-1,0 5 1,-2 6 1,2 7-2,-3 5 1,0 8 0,-9 11-1,17 0 1,-12 11-1,1 7 1,3 10-1,1 6 1,2 9-1,5 9 0,3 3 0,2 5 0,6 0-1,3 0 1,2-2-1,1-4 0,3-7 0,1-5-1,0-6 0,-2-8 0,1-3-4,-9-14-10,1 3-25,-6-4-3,-10-4-2,-13-6 0</inkml:trace>
  <inkml:trace contextRef="#ctx0" brushRef="#br0" timeOffset="2995">580 4906 15,'5'-17'27,"-5"17"0,4-12-4,-4 3-4,0 9-2,0 0-6,0 0 1,0 0-4,0 0-1,7 10-2,-3 8 0,1 5-1,3 7-1,-1 9 0,4 7-1,0 4-1,0 4 0,1-1 0,2 2-1,-3-5 1,1-5-2,-2-5 1,-2-8-2,-2-4 0,-1-9-2,0-1-2,-5-18-3,6 15-10,-6-15-23,0 0 0,0-10-1</inkml:trace>
  <inkml:trace contextRef="#ctx0" brushRef="#br0" timeOffset="3409">911 4860 26,'10'-10'40,"-10"10"-1,0-12-17,0 12-7,0 0-1,0 0-5,0 14-2,3 1-1,-6 2 0,3 9-3,0 5 0,7 9 0,-1 7-1,3 5 0,4 3-1,4 5-1,-1-2 1,3-2-1,2-4 0,-2-7-1,0-7-1,-4-11 0,0-5-3,-15-22-2,15 18-9,-15-18-18,-9-10-10,1-3 0,-4-5 1</inkml:trace>
  <inkml:trace contextRef="#ctx0" brushRef="#br0" timeOffset="3837">563 4679 13,'-4'-17'41,"4"17"0,-5-13-8,-2 1-12,7 12-7,0 0-4,0 0-2,-13-8-5,13 8-1,-8 10-5,8-10-5,-4 18-13,4-7-21,0 0 1,4 2-3</inkml:trace>
  <inkml:trace contextRef="#ctx0" brushRef="#br0" timeOffset="4131">903 4617 48,'0'-11'43,"0"11"-1,-8-12-16,8 12-13,0 0-3,0 0-4,0 0-4,0 0-3,0 16-4,0-16-7,5 13-25,0-1-6,-1 2-1,2 4 2</inkml:trace>
  <inkml:trace contextRef="#ctx0" brushRef="#br0" timeOffset="4447">1284 4788 38,'-4'-13'42,"11"-2"-1,-7 15-13,22-3-15,-9 6-4,8 13-2,0 3-1,7 16-1,-1 3-2,8 11 0,-1 7-1,1 8 0,-1 4 0,0 2-1,-6-3-1,-6-3-1,-6-5 0,-8-6-3,-8-4-2,-8-13-8,-5-2-27,-9-8-3,-12-7-3,-11-4 3</inkml:trace>
  <inkml:trace contextRef="#ctx0" brushRef="#br0" timeOffset="4988">196 4946 34,'-8'-21'39,"0"8"-8,0 4-6,8 9-7,0 0-6,-10 5-3,-2 6-2,0 10 0,-4 4-3,0 11-1,-8 9 0,3 7 0,-2 9 0,5 8-2,3 1 1,9 1-1,6 1 0,8-4 0,10-5-1,7-7 0,6-9-2,1-12-1,10-4-5,-8-11-28,7-8-7,3-4-3,2-8-1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3440 4560 1,'0'0'25,"-3"-12"-3,3 12 0,0 0-5,0 0-1,0 0-3,0 0-1,0 0-4,-4 11-2,4 5 1,0 4-3,4 8 0,-4 5-1,7 10 0,-3 4-1,3 6 0,0 2-1,1 2 0,-2 1-1,0-1 0,-1-4 0,0-3 0,-5-6 0,4-5 0,-4-8-1,0-5 0,0-6-1,-4-8-3,4 0-4,0-12-13,-14 0-17,14 0-2,-10-16 1</inkml:trace>
  <inkml:trace contextRef="#ctx0" brushRef="#br0" timeOffset="443">3651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3985 4591 33,'-10'-11'35,"10"11"-12,-12-8-7,12 8-1,0 0-3,-9 13-3,9-13 1,-4 27-4,4-8 0,7 10-2,0 6 0,4 9-2,0 3 0,3 8-1,-1 1-1,2 4 0,-4-3 0,0-3-1,-1-7 0,-3-5-2,1-7-3,-5-14-4,4-2-22,-7-10-8,0-9-2,0 0 0</inkml:trace>
  <inkml:trace contextRef="#ctx0" brushRef="#br0" timeOffset="1413">3442 4329 1,'-15'-9'40,"6"-1"2,9 10-1,0 0-20,-9-11-8,9 11-5,0 0-3,0 0-3,0 0-2,0 0-3,0 19-6,0-19-13,-6 22-18,11-4-1,-1-2-1</inkml:trace>
  <inkml:trace contextRef="#ctx0" brushRef="#br0" timeOffset="1707">3898 4311 8,'-11'4'41,"0"-11"2,11 7-1,-14-17-22,14 17-9,0-10-2,0 10-3,0 0-3,0 0-3,0 0-2,0 0-6,9 3-11,-9-3-22,0 14 0,0-4-3</inkml:trace>
  <inkml:trace contextRef="#ctx0" brushRef="#br0" timeOffset="2331">3632 4298 10,'9'-3'42,"-9"3"-2,12-5 1,-12 5-23,0 0-8,0 0-2,0 0-3,-5 14-2,5-14 0,-12 19-2,6-6-2,-1-1-3,7 7-6,-6-7-16,6 3-15,5 1 0,1-4-2</inkml:trace>
  <inkml:trace contextRef="#ctx0" brushRef="#br0" timeOffset="2858">4371 4449 18,'-16'-3'39,"16"3"-1,-11 0-18,20 13-2,-3-4-6,12 11-2,-3 2-2,9 10-2,0 6-1,6 7-1,-2 4-1,4 9-1,-3 5 0,-1 3-2,-5 2 1,-3 2-2,-7-2 1,-6-4-1,-7 0-3,-14-8-3,-3 4-10,-17-9-22,-7-4-3,-9-6 1</inkml:trace>
  <inkml:trace contextRef="#ctx0" brushRef="#br0" timeOffset="3392">2941 4634 26,'-17'-7'37,"8"7"-2,-3 10-18,-5 1-2,5 14-5,-8 4 0,7 17-3,-4 8-1,9 15 0,2 8-1,11 8-1,6 0 1,12 1-3,10-6 0,10-6-1,10-10-3,5-16-3,12-9-23,0-13-13,0-14-1,1-12-4</inkml:trace>
  <inkml:trace contextRef="#ctx0" brushRef="#br0" timeOffset="4361">3235 3820 9,'-9'-7'19,"-1"-10"0,4 6-3,0 0-3,-2-6 1,2 5-4,-5-8 0,4 4-3,-7-5 3,1 3-5,-4-6 1,-1 2-2,-6-3 2,1-2-2,-5-4-1,-2 0 0,-4-4-1,0-3 1,-4-4-1,-1-7 0,-1-6-2,-4 0 1,-3-5 1,0-4-2,-4-4 1,-3-2-1,-2-3 1,-6-3-1,-3-2 1,0-5-1,-5-1 1,-3-2-2,1-3 1,-3 0 1,-2-2-2,-2-2 1,1 0 0,-2 0 0,1 1 0,-1-2 1,0 1-1,1 3-1,-2-2 1,3 5 0,-1 0 0,1 2 0,-1 1-1,3 3 1,-1 2 0,3 1 0,2 3 0,-1 2 0,5 2 0,1 3 1,0 1 0,5 4-1,3 2 1,4 2 0,7 4 0,5 4 2,4 2-2,7 7 0,5 5 0,5 8 0,5 2 0,3 9-1,4 3 1,10 15-1,-10-13 0,10 13 0,0 0 0,0 0-1,5 15 1,1-6 0,2 1 0,-1 1-1,0 2 1,1-1 1,-1 1-2,1-1 2,-1 0-1,-3-2 0,1 0 0,-2 0 1,-3-10 0,7 16-2,-4-6 2,-3 0-2,5 2 2,-5 3-2,4 2 1,-4 4 0,3 2 0,-3 5 0,0 4 0,0 0 0,3 1 0,-3 2 0,4 0 0,-4-2 1,5-2-1,-1-2 0,-1-4 0,1-3 0,-1-2 0,-3-6 0,4-1 0,-4-13 0,4 14 0,-4-14 0,0 0 0,0 0 0,6-16 0,-6 3 0,0-4 1,0-5-1,-6-5 0,3-3 0,-2-4 0,-2-5 0,0-3 1,-1-5-1,-1-1 0,-1-1 0,0-1 1,-1 0-1,0 3 0,2 6 1,-1 5-1,4 6 1,0 6 0,3 9-1,3 15 0,9-11 1,1 16-1,2 5 1,5 5 0,4 5-1,3 2 1,7 2 0,0 0 0,4 1-1,5-2 1,3-2 0,1-2-1,3-5-2,1 0-1,-6-9-19,-1 1-18,-1-6-3,-9-4-3,0-8 1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5:08.419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2324 1770 9,'-22'8'19,"-3"4"-8,-6 7-1,-10 8 3,-11 5-3,-7 11-1,-10 7 2,-4 12-3,-9 7 2,-4 10-3,-4 7 3,0 11-4,-6 8-2,5 13 1,-7 1 1,5 10-3,-3 2 1,0 11-1,-4 1 0,5 4 0,0-2 1,4-1-1,1-3 1,7 0 1,3-11-2,10-5 0,5-16 0,10-8 0,5-16-2,11-12 1,6-16-1,8-14 0,8-12-1,4-9 2,7-8-2,6-14 0,-7 11-1,7-11 0,0 0-2,4-9-1,-4 9-3,9-19-8,1 6-17,-1-1-9,-2-6-1,4 1 1</inkml:trace>
  <inkml:trace contextRef="#ctx0" brushRef="#br0" timeOffset="1">76 4063 34,'-3'-12'35,"3"12"-3,0 0-16,-8 25-4,2 1-6,1 12-2,-3 8 0,1 9 2,0 10-4,0 3 2,-3 0-3,6-1 2,-2-4-2,2-6 2,4-8-2,0-6 1,0-9-2,4-6 2,2-8-1,5-4 0,-1-6 0,4-2 0,3-4 0,3-1 0,1-3 0,4 0-1,-1-4 1,4-1-1,2 0 1,3 0-1,-1-1 0,4 2 0,-1-1 0,2 3 0,-2 2 0,-3-4 0,-3 4 0,-4-3 0,-3 3 1,-5-5 1,-4 1-1,-3-1 0,-10 5 1,13-17-1,-13 6 1,3-2 0,-3-3 0,-5-2-1,-3-3 1,-2-2-1,-5-5 1,-1-4-1,-8-3 1,1 1-1,-5-3 1,2 2-1,-2-1 0,2 1 0,-1 6 0,2 3-1,6 4 1,0 4-1,4 4 0,0 2-1,5 2-1,0 2-1,10 8-2,-14-10-6,14 10-24,0 0-7,0 0-2,9-10-1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5:08.421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536 1485 3,'-16'9'24,"2"-9"0,14 0-5,0 0-3,-6-18-3,17 8-1,-1-9-4,12 1 1,3-4-3,9 2-1,2-3-2,7 5 2,-2 1-2,2 9-2,-2 3 0,-3 9 0,-5 7 0,-6 4-1,-10 10 0,-7 3 1,-10 7-1,-8 1 1,-10 4-1,-7 2 1,-8-4-1,-3-3 1,0-4-1,-1-5 0,6-5 0,6-7 1,9-7-1,16-7 0,0 0 1,12-6-1,13 0 1,6-2 0,7 3 0,6 0-1,1 5 1,-1 3 0,-4 7 0,-3 4 0,-9 8-1,-8 4 1,-9 5-1,-11 3 1,-17 3 0,-7 2 0,-12 2-1,-11-1 1,-9-2-1,-9-3 1,-3-5-1,0-3 0,1-7-1,3-8-2,9-3-3,6-13-6,18-3-15,12-7-12,10-12-2,14-3 0</inkml:trace>
  <inkml:trace contextRef="#ctx0" brushRef="#br0" timeOffset="1">1178 1089 17,'-28'-39'32,"2"18"-12,-1 0-10,-1 1-1,-6 0-3,-2 5 1,-5-2-1,-3 8 1,-5 3-3,-1 6 3,-6 0 1,0 11-4,-5 5 1,2 7 1,-1 4-2,0 6-1,1 5 0,3 9-2,2 5 1,4 8 0,2 5-2,4 6 1,3 7 0,5 8 1,7 5-2,5 4 2,11 3-1,9 0 1,9 0-2,12-4 1,9-7-1,10-7 0,11-10 0,10-11 0,10-12 0,8-14-1,11-14 1,4-13 1,7-12-1,4-13 0,-3-14 0,1-13 1,-3-11-1,-5-10 1,-9-9-1,-7-9 1,-12-8 0,-9-7 0,-13-6 1,-14-5-2,-15-2 2,-18 2-2,-15 6 1,-14 5-2,-15 13 0,-15 12-2,-9 18 0,-15 14-3,-1 28-9,-10 15-25,-4 10 0,1 18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3:53.204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710 48 12,'0'0'11,"0"0"3,0 0-2,0 0 1,0 0-2,0 0 1,0 0-2,0 0-1,0 0 0,0 0-3,0 0 2,0 0-3,0 0-1,0 9-1,0-9-1,0 19 0,4-5 2,0 6-1,-4 2-1,6 7 1,-6 4-1,7 8 0,-7 0 1,4 8-2,-4 2 1,3 5-1,-3 4 0,0 5 0,0 3 0,0 3-1,0 7 0,4 3 1,-4 5-1,0 5 1,3 6 0,0 4 0,1 5 0,1 5 0,-1 5 0,2 2 0,-1 6 2,2 5-1,0 3-1,0 5 0,-2 1 0,1-2 0,-2-1 0,1 3 1,-1-6-2,-1-4 0,1-7 0,-4-4 0,4-7 0,-1-4 0,-3-7 0,4-8 0,-4-7 0,5-9 1,-2-9 0,1-7 0,-1-11 0,1-9 1,-1-10-1,0-4 0,1-11 0,0-3 0,-4-11 0,7 11-1,-7-11 1,0 0-1,0 0 0,0 0 1,0 0-1,0 0 0,0 0 0,6 10 0,-6-10 0,0 0-1,-4 15 1,4-15-1,-3 10 1,3-10-1,0 0 1,-6 13 0,6-13 0,0 0 0,0 10-1,0-10 0,0 0 0,0 0-1,-3 9-1,3-9 1,0 0-1,0 0-1,0 11 2,0-11-2,0 0 1,0 0 0,-3 13-2,3-13-2,0 0-9,-9 8-16,9-8-8,0 0 0</inkml:trace>
  <inkml:trace contextRef="#ctx0" brushRef="#br0" timeOffset="1466">711 0 33,'0'0'25,"0"0"-6,0 0-1,-13 8-6,10 6-3,-8 3 0,3 10-2,-6 3-2,1 10-1,-3 5 2,-1 8-3,-2 0-1,2 4 1,-1-3-2,2 0 1,1-6-2,4-5 2,1-10-2,6-8 1,1-7 0,3-8-1,0-10 1,0 0 0,16-17-1,-7-3 1,0-5 0,4-6-1,-1-5 1,1-4 0,1-5 0,0-1 0,-1-4-1,-1 3 2,1-2-1,-1 4 1,0 3-1,0 5 1,-2 6 1,2 7-2,-3 5 1,0 8 0,-9 11-1,17 0 1,-12 11-1,1 7 1,3 10-1,1 6 1,2 9-1,5 9 0,3 3 0,2 5 0,6 0-1,3 0 1,2-2-1,1-4 0,3-7 0,1-5-1,0-6 0,-2-8 0,1-3-4,-9-14-10,1 3-25,-6-4-3,-10-4-2,-13-6 0</inkml:trace>
  <inkml:trace contextRef="#ctx0" brushRef="#br0" timeOffset="2995">580 4906 15,'5'-17'27,"-5"17"0,4-12-4,-4 3-4,0 9-2,0 0-6,0 0 1,0 0-4,0 0-1,7 10-2,-3 8 0,1 5-1,3 7-1,-1 9 0,4 7-1,0 4-1,0 4 0,1-1 0,2 2-1,-3-5 1,1-5-2,-2-5 1,-2-8-2,-2-4 0,-1-9-2,0-1-2,-5-18-3,6 15-10,-6-15-23,0 0 0,0-10-1</inkml:trace>
  <inkml:trace contextRef="#ctx0" brushRef="#br0" timeOffset="3409">911 4860 26,'10'-10'40,"-10"10"-1,0-12-17,0 12-7,0 0-1,0 0-5,0 14-2,3 1-1,-6 2 0,3 9-3,0 5 0,7 9 0,-1 7-1,3 5 0,4 3-1,4 5-1,-1-2 1,3-2-1,2-4 0,-2-7-1,0-7-1,-4-11 0,0-5-3,-15-22-2,15 18-9,-15-18-18,-9-10-10,1-3 0,-4-5 1</inkml:trace>
  <inkml:trace contextRef="#ctx0" brushRef="#br0" timeOffset="3837">563 4679 13,'-4'-17'41,"4"17"0,-5-13-8,-2 1-12,7 12-7,0 0-4,0 0-2,-13-8-5,13 8-1,-8 10-5,8-10-5,-4 18-13,4-7-21,0 0 1,4 2-3</inkml:trace>
  <inkml:trace contextRef="#ctx0" brushRef="#br0" timeOffset="4131">903 4617 48,'0'-11'43,"0"11"-1,-8-12-16,8 12-13,0 0-3,0 0-4,0 0-4,0 0-3,0 16-4,0-16-7,5 13-25,0-1-6,-1 2-1,2 4 2</inkml:trace>
  <inkml:trace contextRef="#ctx0" brushRef="#br0" timeOffset="4447">1284 4788 38,'-4'-13'42,"11"-2"-1,-7 15-13,22-3-15,-9 6-4,8 13-2,0 3-1,7 16-1,-1 3-2,8 11 0,-1 7-1,1 8 0,-1 4 0,0 2-1,-6-3-1,-6-3-1,-6-5 0,-8-6-3,-8-4-2,-8-13-8,-5-2-27,-9-8-3,-12-7-3,-11-4 3</inkml:trace>
  <inkml:trace contextRef="#ctx0" brushRef="#br0" timeOffset="4988">196 4946 34,'-8'-21'39,"0"8"-8,0 4-6,8 9-7,0 0-6,-10 5-3,-2 6-2,0 10 0,-4 4-3,0 11-1,-8 9 0,3 7 0,-2 9 0,5 8-2,3 1 1,9 1-1,6 1 0,8-4 0,10-5-1,7-7 0,6-9-2,1-12-1,10-4-5,-8-11-28,7-8-7,3-4-3,2-8-1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3436 4560 1,'0'0'25,"-4"-12"-3,4 12 0,0 0-5,0 0-1,0 0-3,0 0-1,0 0-4,-3 11-2,3 5 1,0 4-3,3 8 0,-3 5-1,7 10 0,-2 4-1,2 6 0,0 2-1,1 2 0,-2 1-1,0-1 0,-1-4 0,0-3 0,-5-6 0,3-5 0,-3-8-1,0-5 0,0-6-1,-3-8-3,3 0-4,0-12-13,-14 0-17,14 0-2,-11-16 1</inkml:trace>
  <inkml:trace contextRef="#ctx0" brushRef="#br0" timeOffset="443">3647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3981 4591 33,'-9'-11'35,"9"11"-12,-13-8-7,13 8-1,0 0-3,-8 13-3,8-13 1,-4 27-4,4-8 0,7 10-2,0 6 0,4 9-2,-1 3 0,4 8-1,0 1-1,0 4 0,-3-3 0,0-3-1,-1-7 0,-3-5-2,2-7-3,-6-14-4,3-2-22,-6-10-8,0-9-2,0 0 0</inkml:trace>
  <inkml:trace contextRef="#ctx0" brushRef="#br0" timeOffset="1413">3438 4329 1,'-16'-9'40,"8"-1"2,8 10-1,0 0-20,-9-11-8,9 11-5,0 0-3,0 0-3,0 0-2,0 0-3,0 19-6,0-19-13,-6 22-18,11-4-1,-1-2-1</inkml:trace>
  <inkml:trace contextRef="#ctx0" brushRef="#br0" timeOffset="1707">3894 4311 8,'-11'4'41,"0"-11"2,11 7-1,-14-17-22,14 17-9,0-10-2,0 10-3,0 0-3,0 0-3,0 0-2,0 0-6,9 3-11,-9-3-22,0 14 0,0-4-3</inkml:trace>
  <inkml:trace contextRef="#ctx0" brushRef="#br0" timeOffset="2331">3628 4298 10,'9'-3'42,"-9"3"-2,12-5 1,-12 5-23,0 0-8,0 0-2,0 0-3,-5 14-2,5-14 0,-12 19-2,6-6-2,-1-1-3,7 7-6,-6-7-16,6 3-15,5 1 0,1-4-2</inkml:trace>
  <inkml:trace contextRef="#ctx0" brushRef="#br0" timeOffset="2858">4366 4449 18,'-16'-3'39,"16"3"-1,-12 0-18,22 13-2,-4-4-6,12 11-2,-3 2-2,9 10-2,-1 6-1,8 7-1,-3 4-1,3 9-1,-1 5 0,-2 3-2,-5 2 1,-3 2-2,-7-2 1,-6-4-1,-7 0-3,-14-8-3,-3 4-10,-17-9-22,-7-4-3,-9-6 1</inkml:trace>
  <inkml:trace contextRef="#ctx0" brushRef="#br0" timeOffset="3392">2938 4634 26,'-16'-7'37,"6"7"-2,-2 10-18,-4 1-2,3 14-5,-7 4 0,7 17-3,-4 8-1,9 15 0,2 8-1,11 8-1,6 0 1,12 1-3,10-6 0,10-6-1,10-10-3,5-16-3,13-9-23,-1-13-13,-1-14-1,0-12-4</inkml:trace>
  <inkml:trace contextRef="#ctx0" brushRef="#br0" timeOffset="4361">3233 3820 9,'-10'-7'19,"1"-10"0,2 6-3,2 0-3,-3-6 1,2 5-4,-5-8 0,3 4-3,-6-5 3,2 3-5,-5-6 1,-1 2-2,-6-3 2,0-2-2,-4-4-1,-2 0 0,-4-4-1,0-3 1,-4-4-1,-1-7 0,-1-6-2,-4 0 1,-3-5 1,0-4-2,-4-4 1,-3-2-1,-3-3 1,-4-3-1,-4-2 1,-1-5-1,-1-1 1,-6-2-2,0-3 1,-2 0 1,-2-2-2,-2-2 1,0 0 0,0 0 0,-1 1 0,1-2 1,-1 1-1,1 3-1,0-2 1,0 5 0,0 0 0,1 2 0,-1 1-1,3 3 1,-1 2 0,2 1 0,3 3 0,0 2 0,4 2 0,0 3 1,3 1 0,3 4-1,3 2 1,4 2 0,7 4 0,6 4 2,2 2-2,8 7 0,5 5 0,5 8 0,5 2 0,3 9-1,4 3 1,10 15-1,-10-13 0,10 13 0,0 0 0,0 0-1,5 15 1,1-6 0,2 1 0,-1 1-1,0 2 1,1-1 1,-1 1-2,1-1 2,-1 0-1,-3-2 0,1 0 0,-2 0 1,-3-10 0,7 16-2,-4-6 2,-3 0-2,5 2 2,-5 3-2,4 2 1,-4 4 0,3 2 0,-3 5 0,0 4 0,0 0 0,3 1 0,-3 2 0,4 0 0,-4-2 1,6-2-1,-3-2 0,1-4 0,-1-3 0,0-2 0,-3-6 0,4-1 0,-4-13 0,4 14 0,-4-14 0,0 0 0,0 0 0,6-16 0,-6 3 0,0-4 1,0-5-1,-6-5 0,3-3 0,-2-4 0,-1-5 0,-1-3 1,-2-5-1,0-1 0,-1-1 0,0-1 1,-1 0-1,0 3 0,2 6 1,-1 5-1,4 6 1,0 6 0,3 9-1,3 15 0,9-11 1,1 16-1,3 5 1,3 5 0,5 5-1,4 2 1,5 2 0,2 0 0,3 1-1,4-2 1,5-2 0,0-2-1,2-5-2,2 0-1,-7-9-19,0 1-18,-2-6-3,-8-4-3,0-8 1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3436 4560 1,'0'0'25,"-4"-12"-3,4 12 0,0 0-5,0 0-1,0 0-3,0 0-1,0 0-4,-3 11-2,3 5 1,0 4-3,3 8 0,-3 5-1,7 10 0,-2 4-1,2 6 0,0 2-1,1 2 0,-2 1-1,0-1 0,-1-4 0,0-3 0,-5-6 0,3-5 0,-3-8-1,0-5 0,0-6-1,-3-8-3,3 0-4,0-12-13,-14 0-17,14 0-2,-11-16 1</inkml:trace>
  <inkml:trace contextRef="#ctx0" brushRef="#br0" timeOffset="443">3647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3981 4591 33,'-9'-11'35,"9"11"-12,-13-8-7,13 8-1,0 0-3,-8 13-3,8-13 1,-4 27-4,4-8 0,7 10-2,0 6 0,4 9-2,-1 3 0,4 8-1,0 1-1,0 4 0,-3-3 0,0-3-1,-1-7 0,-3-5-2,2-7-3,-6-14-4,3-2-22,-6-10-8,0-9-2,0 0 0</inkml:trace>
  <inkml:trace contextRef="#ctx0" brushRef="#br0" timeOffset="1413">3438 4329 1,'-16'-9'40,"8"-1"2,8 10-1,0 0-20,-9-11-8,9 11-5,0 0-3,0 0-3,0 0-2,0 0-3,0 19-6,0-19-13,-6 22-18,11-4-1,-1-2-1</inkml:trace>
  <inkml:trace contextRef="#ctx0" brushRef="#br0" timeOffset="1707">3894 4311 8,'-11'4'41,"0"-11"2,11 7-1,-14-17-22,14 17-9,0-10-2,0 10-3,0 0-3,0 0-3,0 0-2,0 0-6,9 3-11,-9-3-22,0 14 0,0-4-3</inkml:trace>
  <inkml:trace contextRef="#ctx0" brushRef="#br0" timeOffset="2331">3628 4298 10,'9'-3'42,"-9"3"-2,12-5 1,-12 5-23,0 0-8,0 0-2,0 0-3,-5 14-2,5-14 0,-12 19-2,6-6-2,-1-1-3,7 7-6,-6-7-16,6 3-15,5 1 0,1-4-2</inkml:trace>
  <inkml:trace contextRef="#ctx0" brushRef="#br0" timeOffset="2858">4366 4449 18,'-16'-3'39,"16"3"-1,-12 0-18,22 13-2,-4-4-6,12 11-2,-3 2-2,9 10-2,-1 6-1,8 7-1,-3 4-1,3 9-1,-1 5 0,-2 3-2,-5 2 1,-3 2-2,-7-2 1,-6-4-1,-7 0-3,-14-8-3,-3 4-10,-17-9-22,-7-4-3,-9-6 1</inkml:trace>
  <inkml:trace contextRef="#ctx0" brushRef="#br0" timeOffset="3392">2938 4634 26,'-16'-7'37,"6"7"-2,-2 10-18,-4 1-2,3 14-5,-7 4 0,7 17-3,-4 8-1,9 15 0,2 8-1,11 8-1,6 0 1,12 1-3,10-6 0,10-6-1,10-10-3,5-16-3,13-9-23,-1-13-13,-1-14-1,0-12-4</inkml:trace>
  <inkml:trace contextRef="#ctx0" brushRef="#br0" timeOffset="4361">3233 3820 9,'-10'-7'19,"1"-10"0,2 6-3,2 0-3,-3-6 1,2 5-4,-5-8 0,3 4-3,-6-5 3,2 3-5,-5-6 1,-1 2-2,-6-3 2,0-2-2,-4-4-1,-2 0 0,-4-4-1,0-3 1,-4-4-1,-1-7 0,-1-6-2,-4 0 1,-3-5 1,0-4-2,-4-4 1,-3-2-1,-3-3 1,-4-3-1,-4-2 1,-1-5-1,-1-1 1,-6-2-2,0-3 1,-2 0 1,-2-2-2,-2-2 1,0 0 0,0 0 0,-1 1 0,1-2 1,-1 1-1,1 3-1,0-2 1,0 5 0,0 0 0,1 2 0,-1 1-1,3 3 1,-1 2 0,2 1 0,3 3 0,0 2 0,4 2 0,0 3 1,3 1 0,3 4-1,3 2 1,4 2 0,7 4 0,6 4 2,2 2-2,8 7 0,5 5 0,5 8 0,5 2 0,3 9-1,4 3 1,10 15-1,-10-13 0,10 13 0,0 0 0,0 0-1,5 15 1,1-6 0,2 1 0,-1 1-1,0 2 1,1-1 1,-1 1-2,1-1 2,-1 0-1,-3-2 0,1 0 0,-2 0 1,-3-10 0,7 16-2,-4-6 2,-3 0-2,5 2 2,-5 3-2,4 2 1,-4 4 0,3 2 0,-3 5 0,0 4 0,0 0 0,3 1 0,-3 2 0,4 0 0,-4-2 1,6-2-1,-3-2 0,1-4 0,-1-3 0,0-2 0,-3-6 0,4-1 0,-4-13 0,4 14 0,-4-14 0,0 0 0,0 0 0,6-16 0,-6 3 0,0-4 1,0-5-1,-6-5 0,3-3 0,-2-4 0,-1-5 0,-1-3 1,-2-5-1,0-1 0,-1-1 0,0-1 1,-1 0-1,0 3 0,2 6 1,-1 5-1,4 6 1,0 6 0,3 9-1,3 15 0,9-11 1,1 16-1,3 5 1,3 5 0,5 5-1,4 2 1,5 2 0,2 0 0,3 1-1,4-2 1,5-2 0,0-2-1,2-5-2,2 0-1,-7-9-19,0 1-18,-2-6-3,-8-4-3,0-8 1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3440 4560 1,'0'0'25,"-3"-12"-3,3 12 0,0 0-5,0 0-1,0 0-3,0 0-1,0 0-4,-4 11-2,4 5 1,0 4-3,4 8 0,-4 5-1,7 10 0,-3 4-1,3 6 0,0 2-1,1 2 0,-2 1-1,0-1 0,-1-4 0,0-3 0,-5-6 0,4-5 0,-4-8-1,0-5 0,0-6-1,-4-8-3,4 0-4,0-12-13,-14 0-17,14 0-2,-10-16 1</inkml:trace>
  <inkml:trace contextRef="#ctx0" brushRef="#br0" timeOffset="443">3651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3985 4591 33,'-10'-11'35,"10"11"-12,-12-8-7,12 8-1,0 0-3,-9 13-3,9-13 1,-4 27-4,4-8 0,7 10-2,0 6 0,4 9-2,0 3 0,3 8-1,-1 1-1,2 4 0,-4-3 0,0-3-1,-1-7 0,-3-5-2,1-7-3,-5-14-4,4-2-22,-7-10-8,0-9-2,0 0 0</inkml:trace>
  <inkml:trace contextRef="#ctx0" brushRef="#br0" timeOffset="1413">3442 4329 1,'-15'-9'40,"6"-1"2,9 10-1,0 0-20,-9-11-8,9 11-5,0 0-3,0 0-3,0 0-2,0 0-3,0 19-6,0-19-13,-6 22-18,11-4-1,-1-2-1</inkml:trace>
  <inkml:trace contextRef="#ctx0" brushRef="#br0" timeOffset="1707">3898 4311 8,'-11'4'41,"0"-11"2,11 7-1,-14-17-22,14 17-9,0-10-2,0 10-3,0 0-3,0 0-3,0 0-2,0 0-6,9 3-11,-9-3-22,0 14 0,0-4-3</inkml:trace>
  <inkml:trace contextRef="#ctx0" brushRef="#br0" timeOffset="2331">3632 4298 10,'9'-3'42,"-9"3"-2,12-5 1,-12 5-23,0 0-8,0 0-2,0 0-3,-5 14-2,5-14 0,-12 19-2,6-6-2,-1-1-3,7 7-6,-6-7-16,6 3-15,5 1 0,1-4-2</inkml:trace>
  <inkml:trace contextRef="#ctx0" brushRef="#br0" timeOffset="2858">4371 4449 18,'-16'-3'39,"16"3"-1,-11 0-18,20 13-2,-3-4-6,12 11-2,-3 2-2,9 10-2,0 6-1,6 7-1,-2 4-1,4 9-1,-3 5 0,-1 3-2,-5 2 1,-3 2-2,-7-2 1,-6-4-1,-7 0-3,-14-8-3,-3 4-10,-17-9-22,-7-4-3,-9-6 1</inkml:trace>
  <inkml:trace contextRef="#ctx0" brushRef="#br0" timeOffset="3392">2941 4634 26,'-17'-7'37,"8"7"-2,-3 10-18,-5 1-2,5 14-5,-8 4 0,7 17-3,-4 8-1,9 15 0,2 8-1,11 8-1,6 0 1,12 1-3,10-6 0,10-6-1,10-10-3,5-16-3,12-9-23,0-13-13,0-14-1,1-12-4</inkml:trace>
  <inkml:trace contextRef="#ctx0" brushRef="#br0" timeOffset="4361">3235 3820 9,'-9'-7'19,"-1"-10"0,4 6-3,0 0-3,-2-6 1,2 5-4,-5-8 0,4 4-3,-7-5 3,1 3-5,-4-6 1,-1 2-2,-6-3 2,1-2-2,-5-4-1,-2 0 0,-4-4-1,0-3 1,-4-4-1,-1-7 0,-1-6-2,-4 0 1,-3-5 1,0-4-2,-4-4 1,-3-2-1,-2-3 1,-6-3-1,-3-2 1,0-5-1,-5-1 1,-3-2-2,1-3 1,-3 0 1,-2-2-2,-2-2 1,1 0 0,-2 0 0,1 1 0,-1-2 1,0 1-1,1 3-1,-2-2 1,3 5 0,-1 0 0,1 2 0,-1 1-1,3 3 1,-1 2 0,3 1 0,2 3 0,-1 2 0,5 2 0,1 3 1,0 1 0,5 4-1,3 2 1,4 2 0,7 4 0,5 4 2,4 2-2,7 7 0,5 5 0,5 8 0,5 2 0,3 9-1,4 3 1,10 15-1,-10-13 0,10 13 0,0 0 0,0 0-1,5 15 1,1-6 0,2 1 0,-1 1-1,0 2 1,1-1 1,-1 1-2,1-1 2,-1 0-1,-3-2 0,1 0 0,-2 0 1,-3-10 0,7 16-2,-4-6 2,-3 0-2,5 2 2,-5 3-2,4 2 1,-4 4 0,3 2 0,-3 5 0,0 4 0,0 0 0,3 1 0,-3 2 0,4 0 0,-4-2 1,5-2-1,-1-2 0,-1-4 0,1-3 0,-1-2 0,-3-6 0,4-1 0,-4-13 0,4 14 0,-4-14 0,0 0 0,0 0 0,6-16 0,-6 3 0,0-4 1,0-5-1,-6-5 0,3-3 0,-2-4 0,-2-5 0,0-3 1,-1-5-1,-1-1 0,-1-1 0,0-1 1,-1 0-1,0 3 0,2 6 1,-1 5-1,4 6 1,0 6 0,3 9-1,3 15 0,9-11 1,1 16-1,2 5 1,5 5 0,4 5-1,3 2 1,7 2 0,0 0 0,4 1-1,5-2 1,3-2 0,1-2-1,3-5-2,1 0-1,-6-9-19,-1 1-18,-1-6-3,-9-4-3,0-8 1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30:19.32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2805-1 9,'-11'8'9,"11"-8"1,0 0 0,-9 8-3,9-8 2,0 0-2,0 0-2,-8 10 1,8-10-2,0 0 0,-4 10 0,4-10-2,0 9 0,0-9 2,-3 15-2,3-15 1,-7 19-1,1-8 2,-3 0-2,-3 6 0,-5-2 1,-1 4-1,-4 1-1,-5 3 1,-5-1-1,-3 4 0,-5 1 0,-6 1 0,-7 2-1,-5 1 2,-7 2 1,-5 1-3,-8 1 3,-5 2-3,-6 0 1,-2 2-1,-5 2 2,-4 1-1,0-1-1,1 1 1,2 0 0,0 3 1,0-2-1,4 0 0,1-1 0,5-1 0,1 0 0,4 2 0,3-4 0,4-1 0,3-2 3,5 1-2,5-4 0,5-1 0,4-5 0,8-2 1,4-4-1,5-3 0,7-2-1,5-5 0,7-3 0,5-1-1,12-7 1,-13 3-1,13-3 1,0 0-1,7-10-1,-7 10 0,14-13-4,-8 1-4,6 4-12,-3-3-17,3-4-3,1 0 2</inkml:trace>
  <inkml:trace contextRef="#ctx0" brushRef="#br0" timeOffset="729">307 1145 1,'-15'13'34,"15"-13"-7,-14 7-8,3-3-3,3 6-3,-7-2-4,3 9-1,-7-1-3,0 7-2,-4 0 0,0 4 0,-2 1-1,1 0 3,0-2-3,4-2 1,-1-3 0,6-5-1,3-4 0,5-1 0,7-11 0,0 12-1,0-12 1,21 9-1,1-4 1,6 0-1,6 2 0,6 1 0,3 0 0,4 4 0,2 0-1,-1 1-1,0 1-4,-6-5-12,4 5-22,-1-3-2,-2-5-1</inkml:trace>
  <inkml:trace contextRef="#ctx0" brushRef="#br0" timeOffset="1835">3440 65 10,'-22'-30'23,"14"18"-4,1 1-3,7 11-4,-11-11-2,11 11-3,0 0 0,-3 20 0,3-3-2,8 8 0,-1 6 1,5 10-1,3 5-2,8 10 1,3 6 0,10 7 1,3 5-3,9 7 0,6 4 0,7 1-1,5 1 1,6-3-1,3-4 0,2-3 0,4-7 1,-1-6-1,-1-8 1,-3-5-1,-5-6 0,-3-5-1,-6-8 0,-7-5 1,-10-5-1,-8-5 1,-7-4-2,-9-3 0,-8-5-1,-13-5-4,0 0-6,-13 0-23,-4-9-4,-1 2 0</inkml:trace>
  <inkml:trace contextRef="#ctx0" brushRef="#br0" timeOffset="2474">4187 1425 2,'-11'-14'26,"11"14"-1,-4-11-4,4 11-2,0 0-3,4-11-6,7 17 1,2-1-5,9 9-1,3 1-1,5 4-1,5 4-2,5 3 0,4 0 0,1-1-1,0-4 1,-2-5-1,-3-5 1,-3-6 0,-4-8 1,-5-5 1,-8-10-1,-2-6 1,-6-11 1,-2-4-1,-7-8 1,0-5-2,-3-5 1,-6-1-2,-1 1 0,0 5 0,-3 4-2,-1 8 1,3 8-4,0 6 1,8 13-5,-8 0-21,8 13-12,16-10 0,-4 5-1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31:26.57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5431 933 6,'0'-31'9,"4"14"0,1 0 3,-1 2-4,2-2 1,6 2 1,-1-4-2,6 4 0,1-5-1,8 4 0,0-5-2,7 1 1,1-1 0,3-1-2,2-2 0,1 3 2,-1 1-2,0 4-2,-6 3 0,-2 8 0,-6 5 0,-3 17 0,-9 6 0,-4 12 0,-6 12 1,-3 7-1,-6 7 0,0 7-1,-2-1-2,0 0-1,2-1-8,0-6-15,3-11-11,7-1-1,-4-11-1</inkml:trace>
  <inkml:trace contextRef="#ctx0" brushRef="#br0" timeOffset="895">44 0 10,'-7'53'12,"1"-19"-1,0 8-3,-1 6 0,0 4 0,0 6-2,2 6 0,0 5-2,1 7 0,4 3 0,0 4 0,9 3-3,0 4 1,5 5 0,3 4-1,8 1-1,4 4 1,5 0-1,7 3 1,6-3-1,6 0 0,7-4 1,6-3 0,4-6 0,5-2 1,6-4 0,6-4 1,4-6-2,6-5 2,4-6 1,4-5-2,9-4 0,4-6 0,6-9 0,4-6 0,4-6 1,4-5-2,7-11 1,3-8 0,4-10-1,1-10 2,2-8-3,5-9 1,-2-11-1,0-7 1,-3-9-2,1-4 2,-4-7-1,0-1 0,-8-8 0,-2 1 1,-3-5-1,-4-1 0,-4 0 0,-8-3 0,-7-1 0,-5-1 0,-6 3 0,-11-1 1,-7 1-1,-8 5 0,-8 2 0,-10 4 0,-6 5 0,-11 3-1,-7 7 0,-8 6 1,-7 7-1,-7 6 0,-4 7 0,-4 6 0,-5 9-1,0 2 0,-3 9-3,3 9 0,-12-9 1,12 9-3,-13 5-3,13-5-6,-15 13-8,15 2-9</inkml:trace>
  <inkml:trace contextRef="#ctx0" brushRef="#br0" timeOffset="1971">5031 691 9,'0'14'9,"0"-14"1,5 15-2,-5-15-1,15 15 2,-1-9-1,0-2-2,6-4 1,1 0-1,4-6 0,1-3 0,5-2-3,2-4 0,1-2-1,1-1 0,0-1 1,-2 1-2,-1 1 0,-4 2 2,-3 1-2,-5 3 2,-3 5-1,-8 1 0,1 5 2,-10 0-1,5 18 1,-5 0-2,-5 7 0,1 7-1,1 7 1,-2 6-1,1 6 0,-2 2-1,2 3-2,1 3-2,-3-5-12,6-4-18,0 1-2,0-13 1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31:32.653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2953 2682 2,'-162'13'10,"75"-13"-3,1-6 2,-11-5-1,2-8-2,-3-6 0,0-8-1,0-5 0,-4-9 1,1-4-1,-6-7 1,1-3 0,-2-10 0,0 1 0,-1-8-1,3-4 0,2-6-1,4-3 0,4-3-2,7-3 0,4-3-2,4-1 0,4-2 1,3 0-1,2 0 2,5 5 1,5-2-2,3 5 2,8 4 0,6 4-1,7 4 0,8 6-1,5 5 0,7 2-1,4 8 1,4 4-1,4 6 1,1 6 0,1 8-2,4 6 2,-5 5-1,5 6 2,-4 5-2,4 3 1,0 4-1,0 9 1,0-12 0,0 12-1,0 0 1,0 0-1,0 0 0,0 16 0,4-6 2,-4 6-4,5 1 4,-5 4-4,3 6 4,-3 4-2,0 8 0,0 4 0,0 7 0,0 4 0,-6 4 0,0 6 0,-2 1 0,0-1 0,-1-1 2,-2-3-2,2-4 0,1-8 0,2-4 1,1-11-1,5-6 0,0-8 1,0-8-1,0-11 0,11-3 0,-4-9 1,1-8-1,0-6 1,1-7-1,-1-8 1,-2-6-1,-1-1 0,-2-6-1,-3-3 1,0-3 0,-3-3-1,0-1 2,-1 1-2,1 1 1,-1 2 1,1 4-1,3 7 1,-3 5-2,3 10 2,0 9-1,3 7 0,-3 18 0,9-3 0,-1 16 1,1 11-2,5 5 2,3 11-1,4 7 1,4 1-1,4 2 1,5-1-1,5-4 0,5-5-1,8-4-4,-1-9-22,7-13-11,6-6-3,-3-22 0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31:25.614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0 1,'6'73'9,"-2"-30"-1,2 7 1,1 4 0,6 5-4,0 5 1,6 7-2,5 5 1,4 6-1,5 6-2,7 4 1,6 7-2,6 3 2,8 8-1,7 2-1,5 3 1,9 3 0,9 6 1,9 2-1,7 5 1,7 0 1,5 2 0,9-1 1,7 5-2,5 3 2,4-2 0,3-6-1,8 5 0,2-2-1,6-2 1,7-1-4,7-8 3,7-4-3,7-2 1,8-3-1,5-8 0,7-10 0,13-3 1,2-8 0,8-5-1,0-15 1,5-6-1,5-13 1,5-5-1,0-10 1,0-9-1,-1-14 1,-3-9 0,0-8 0,0-11 0,-4-11 0,-1-13 2,-4-12-2,0-9 3,-4-12-3,0-10 1,-4-8-1,0-10 1,-9-10-1,-2-10-1,-9-10 2,-8-10-2,-9-8 1,-8-10-2,-9-4 0,-12-5 0,-9-2 1,-11 1-2,-7 2 1,-12 9-1,-6 3 1,-9 7 0,-11 5 1,-6 8 0,-7 8 0,-8 4 0,-8 8 0,-5 5 1,-8 8-1,-7 9 1,-4 8-1,-9 8 0,-7 12 0,-2 7 0,-7 10 0,-2 11 0,-7 8-1,-1 8 1,-5 7-1,-3 5-3,0 12 1,0-10-3,0 10-4,-10 9-8,10-9-5,-7 20-12,7-20-1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3440 4560 1,'0'0'25,"-3"-12"-3,3 12 0,0 0-5,0 0-1,0 0-3,0 0-1,0 0-4,-4 11-2,4 5 1,0 4-3,4 8 0,-4 5-1,7 10 0,-3 4-1,3 6 0,0 2-1,1 2 0,-2 1-1,0-1 0,-1-4 0,0-3 0,-5-6 0,4-5 0,-4-8-1,0-5 0,0-6-1,-4-8-3,4 0-4,0-12-13,-14 0-17,14 0-2,-10-16 1</inkml:trace>
  <inkml:trace contextRef="#ctx0" brushRef="#br0" timeOffset="443">3651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3985 4591 33,'-10'-11'35,"10"11"-12,-12-8-7,12 8-1,0 0-3,-9 13-3,9-13 1,-4 27-4,4-8 0,7 10-2,0 6 0,4 9-2,0 3 0,3 8-1,-1 1-1,2 4 0,-4-3 0,0-3-1,-1-7 0,-3-5-2,1-7-3,-5-14-4,4-2-22,-7-10-8,0-9-2,0 0 0</inkml:trace>
  <inkml:trace contextRef="#ctx0" brushRef="#br0" timeOffset="1413">3442 4329 1,'-15'-9'40,"6"-1"2,9 10-1,0 0-20,-9-11-8,9 11-5,0 0-3,0 0-3,0 0-2,0 0-3,0 19-6,0-19-13,-6 22-18,11-4-1,-1-2-1</inkml:trace>
  <inkml:trace contextRef="#ctx0" brushRef="#br0" timeOffset="1707">3898 4311 8,'-11'4'41,"0"-11"2,11 7-1,-14-17-22,14 17-9,0-10-2,0 10-3,0 0-3,0 0-3,0 0-2,0 0-6,9 3-11,-9-3-22,0 14 0,0-4-3</inkml:trace>
  <inkml:trace contextRef="#ctx0" brushRef="#br0" timeOffset="2331">3632 4298 10,'9'-3'42,"-9"3"-2,12-5 1,-12 5-23,0 0-8,0 0-2,0 0-3,-5 14-2,5-14 0,-12 19-2,6-6-2,-1-1-3,7 7-6,-6-7-16,6 3-15,5 1 0,1-4-2</inkml:trace>
  <inkml:trace contextRef="#ctx0" brushRef="#br0" timeOffset="2858">4371 4449 18,'-16'-3'39,"16"3"-1,-11 0-18,20 13-2,-3-4-6,12 11-2,-3 2-2,9 10-2,0 6-1,6 7-1,-2 4-1,4 9-1,-3 5 0,-1 3-2,-5 2 1,-3 2-2,-7-2 1,-6-4-1,-7 0-3,-14-8-3,-3 4-10,-17-9-22,-7-4-3,-9-6 1</inkml:trace>
  <inkml:trace contextRef="#ctx0" brushRef="#br0" timeOffset="3392">2941 4634 26,'-17'-7'37,"8"7"-2,-3 10-18,-5 1-2,5 14-5,-8 4 0,7 17-3,-4 8-1,9 15 0,2 8-1,11 8-1,6 0 1,12 1-3,10-6 0,10-6-1,10-10-3,5-16-3,12-9-23,0-13-13,0-14-1,1-12-4</inkml:trace>
  <inkml:trace contextRef="#ctx0" brushRef="#br0" timeOffset="4361">3235 3820 9,'-9'-7'19,"-1"-10"0,4 6-3,0 0-3,-2-6 1,2 5-4,-5-8 0,4 4-3,-7-5 3,1 3-5,-4-6 1,-1 2-2,-6-3 2,1-2-2,-5-4-1,-2 0 0,-4-4-1,0-3 1,-4-4-1,-1-7 0,-1-6-2,-4 0 1,-3-5 1,0-4-2,-4-4 1,-3-2-1,-2-3 1,-6-3-1,-3-2 1,0-5-1,-5-1 1,-3-2-2,1-3 1,-3 0 1,-2-2-2,-2-2 1,1 0 0,-2 0 0,1 1 0,-1-2 1,0 1-1,1 3-1,-2-2 1,3 5 0,-1 0 0,1 2 0,-1 1-1,3 3 1,-1 2 0,3 1 0,2 3 0,-1 2 0,5 2 0,1 3 1,0 1 0,5 4-1,3 2 1,4 2 0,7 4 0,5 4 2,4 2-2,7 7 0,5 5 0,5 8 0,5 2 0,3 9-1,4 3 1,10 15-1,-10-13 0,10 13 0,0 0 0,0 0-1,5 15 1,1-6 0,2 1 0,-1 1-1,0 2 1,1-1 1,-1 1-2,1-1 2,-1 0-1,-3-2 0,1 0 0,-2 0 1,-3-10 0,7 16-2,-4-6 2,-3 0-2,5 2 2,-5 3-2,4 2 1,-4 4 0,3 2 0,-3 5 0,0 4 0,0 0 0,3 1 0,-3 2 0,4 0 0,-4-2 1,5-2-1,-1-2 0,-1-4 0,1-3 0,-1-2 0,-3-6 0,4-1 0,-4-13 0,4 14 0,-4-14 0,0 0 0,0 0 0,6-16 0,-6 3 0,0-4 1,0-5-1,-6-5 0,3-3 0,-2-4 0,-2-5 0,0-3 1,-1-5-1,-1-1 0,-1-1 0,0-1 1,-1 0-1,0 3 0,2 6 1,-1 5-1,4 6 1,0 6 0,3 9-1,3 15 0,9-11 1,1 16-1,2 5 1,5 5 0,4 5-1,3 2 1,7 2 0,0 0 0,4 1-1,5-2 1,3-2 0,1-2-1,3-5-2,1 0-1,-6-9-19,-1 1-18,-1-6-3,-9-4-3,0-8 1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3440 4560 1,'0'0'25,"-3"-12"-3,3 12 0,0 0-5,0 0-1,0 0-3,0 0-1,0 0-4,-4 11-2,4 5 1,0 4-3,4 8 0,-4 5-1,7 10 0,-3 4-1,3 6 0,0 2-1,1 2 0,-2 1-1,0-1 0,-1-4 0,0-3 0,-5-6 0,4-5 0,-4-8-1,0-5 0,0-6-1,-4-8-3,4 0-4,0-12-13,-14 0-17,14 0-2,-10-16 1</inkml:trace>
  <inkml:trace contextRef="#ctx0" brushRef="#br0" timeOffset="443">3651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3985 4591 33,'-10'-11'35,"10"11"-12,-12-8-7,12 8-1,0 0-3,-9 13-3,9-13 1,-4 27-4,4-8 0,7 10-2,0 6 0,4 9-2,0 3 0,3 8-1,-1 1-1,2 4 0,-4-3 0,0-3-1,-1-7 0,-3-5-2,1-7-3,-5-14-4,4-2-22,-7-10-8,0-9-2,0 0 0</inkml:trace>
  <inkml:trace contextRef="#ctx0" brushRef="#br0" timeOffset="1413">3442 4329 1,'-15'-9'40,"6"-1"2,9 10-1,0 0-20,-9-11-8,9 11-5,0 0-3,0 0-3,0 0-2,0 0-3,0 19-6,0-19-13,-6 22-18,11-4-1,-1-2-1</inkml:trace>
  <inkml:trace contextRef="#ctx0" brushRef="#br0" timeOffset="1707">3898 4311 8,'-11'4'41,"0"-11"2,11 7-1,-14-17-22,14 17-9,0-10-2,0 10-3,0 0-3,0 0-3,0 0-2,0 0-6,9 3-11,-9-3-22,0 14 0,0-4-3</inkml:trace>
  <inkml:trace contextRef="#ctx0" brushRef="#br0" timeOffset="2331">3632 4298 10,'9'-3'42,"-9"3"-2,12-5 1,-12 5-23,0 0-8,0 0-2,0 0-3,-5 14-2,5-14 0,-12 19-2,6-6-2,-1-1-3,7 7-6,-6-7-16,6 3-15,5 1 0,1-4-2</inkml:trace>
  <inkml:trace contextRef="#ctx0" brushRef="#br0" timeOffset="2858">4371 4449 18,'-16'-3'39,"16"3"-1,-11 0-18,20 13-2,-3-4-6,12 11-2,-3 2-2,9 10-2,0 6-1,6 7-1,-2 4-1,4 9-1,-3 5 0,-1 3-2,-5 2 1,-3 2-2,-7-2 1,-6-4-1,-7 0-3,-14-8-3,-3 4-10,-17-9-22,-7-4-3,-9-6 1</inkml:trace>
  <inkml:trace contextRef="#ctx0" brushRef="#br0" timeOffset="3392">2941 4634 26,'-17'-7'37,"8"7"-2,-3 10-18,-5 1-2,5 14-5,-8 4 0,7 17-3,-4 8-1,9 15 0,2 8-1,11 8-1,6 0 1,12 1-3,10-6 0,10-6-1,10-10-3,5-16-3,12-9-23,0-13-13,0-14-1,1-12-4</inkml:trace>
  <inkml:trace contextRef="#ctx0" brushRef="#br0" timeOffset="4361">3235 3820 9,'-9'-7'19,"-1"-10"0,4 6-3,0 0-3,-2-6 1,2 5-4,-5-8 0,4 4-3,-7-5 3,1 3-5,-4-6 1,-1 2-2,-6-3 2,1-2-2,-5-4-1,-2 0 0,-4-4-1,0-3 1,-4-4-1,-1-7 0,-1-6-2,-4 0 1,-3-5 1,0-4-2,-4-4 1,-3-2-1,-2-3 1,-6-3-1,-3-2 1,0-5-1,-5-1 1,-3-2-2,1-3 1,-3 0 1,-2-2-2,-2-2 1,1 0 0,-2 0 0,1 1 0,-1-2 1,0 1-1,1 3-1,-2-2 1,3 5 0,-1 0 0,1 2 0,-1 1-1,3 3 1,-1 2 0,3 1 0,2 3 0,-1 2 0,5 2 0,1 3 1,0 1 0,5 4-1,3 2 1,4 2 0,7 4 0,5 4 2,4 2-2,7 7 0,5 5 0,5 8 0,5 2 0,3 9-1,4 3 1,10 15-1,-10-13 0,10 13 0,0 0 0,0 0-1,5 15 1,1-6 0,2 1 0,-1 1-1,0 2 1,1-1 1,-1 1-2,1-1 2,-1 0-1,-3-2 0,1 0 0,-2 0 1,-3-10 0,7 16-2,-4-6 2,-3 0-2,5 2 2,-5 3-2,4 2 1,-4 4 0,3 2 0,-3 5 0,0 4 0,0 0 0,3 1 0,-3 2 0,4 0 0,-4-2 1,5-2-1,-1-2 0,-1-4 0,1-3 0,-1-2 0,-3-6 0,4-1 0,-4-13 0,4 14 0,-4-14 0,0 0 0,0 0 0,6-16 0,-6 3 0,0-4 1,0-5-1,-6-5 0,3-3 0,-2-4 0,-2-5 0,0-3 1,-1-5-1,-1-1 0,-1-1 0,0-1 1,-1 0-1,0 3 0,2 6 1,-1 5-1,4 6 1,0 6 0,3 9-1,3 15 0,9-11 1,1 16-1,2 5 1,5 5 0,4 5-1,3 2 1,7 2 0,0 0 0,4 1-1,5-2 1,3-2 0,1-2-1,3-5-2,1 0-1,-6-9-19,-1 1-18,-1-6-3,-9-4-3,0-8 1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38:30.995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722 23 6,'-12'-8'32,"2"2"-6,-1 1-4,1 5-5,-8-4-5,8 7-2,-11 0-2,6 6-2,-8 4-2,4 9 2,-5 10-4,-4 11 2,-6 11-1,3 11 0,-1 14 0,1 9 0,0 10-1,3 7 1,5 3-1,9 4-1,5-2-1,4-4 1,5-7-1,0-6 1,8-11-1,0-9 1,2-12-1,-1-12 0,0-10 2,0-10-2,-2-8 0,-1-5 0,0-7 0,-6-9-2,0 0 0,9 0-2,-9 0-5,5-18-5,-5 5-16,0-3-6,0-7-4,-5 1 1</inkml:trace>
  <inkml:trace contextRef="#ctx0" brushRef="#br0" timeOffset="541">18 1234 9,'-12'-8'26,"12"8"-4,-8-12-3,8 12-2,0 0-6,0 0-1,10 4-3,-2 10 1,4 5-3,1 7-2,6 6 1,3 6 0,2 6 0,4 2-2,-2-1 0,2-1-2,-3-7 1,0-4 0,-3-8-1,-2-5 2,-4-8-1,-3-4 2,-2-8 0,0-5 0,-2-9 0,0-3 0,-2-8 1,1-6 0,5-6-3,-1-6 0,1-6-1,3-3 0,2-1 0,0 1 0,2 0 0,2 3 0,-3 5 0,1 5 1,0 5-1,-1 9 1,-3 2-1,-1 7 0,-3 4 0,-3 6 0,-9 6 0,12-8 0,-12 8 0,0 0-2,0 0-3,0 0-4,0 0-10,0 0-20,0 0-1,0 0-1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3436 4560 1,'0'0'25,"-4"-12"-3,4 12 0,0 0-5,0 0-1,0 0-3,0 0-1,0 0-4,-3 11-2,3 5 1,0 4-3,3 8 0,-3 5-1,7 10 0,-2 4-1,2 6 0,0 2-1,1 2 0,-2 1-1,0-1 0,-1-4 0,0-3 0,-5-6 0,3-5 0,-3-8-1,0-5 0,0-6-1,-3-8-3,3 0-4,0-12-13,-14 0-17,14 0-2,-11-16 1</inkml:trace>
  <inkml:trace contextRef="#ctx0" brushRef="#br0" timeOffset="443">3647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3981 4591 33,'-9'-11'35,"9"11"-12,-13-8-7,13 8-1,0 0-3,-8 13-3,8-13 1,-4 27-4,4-8 0,7 10-2,0 6 0,4 9-2,-1 3 0,4 8-1,0 1-1,0 4 0,-3-3 0,0-3-1,-1-7 0,-3-5-2,2-7-3,-6-14-4,3-2-22,-6-10-8,0-9-2,0 0 0</inkml:trace>
  <inkml:trace contextRef="#ctx0" brushRef="#br0" timeOffset="1413">3438 4329 1,'-16'-9'40,"8"-1"2,8 10-1,0 0-20,-9-11-8,9 11-5,0 0-3,0 0-3,0 0-2,0 0-3,0 19-6,0-19-13,-6 22-18,11-4-1,-1-2-1</inkml:trace>
  <inkml:trace contextRef="#ctx0" brushRef="#br0" timeOffset="1707">3894 4311 8,'-11'4'41,"0"-11"2,11 7-1,-14-17-22,14 17-9,0-10-2,0 10-3,0 0-3,0 0-3,0 0-2,0 0-6,9 3-11,-9-3-22,0 14 0,0-4-3</inkml:trace>
  <inkml:trace contextRef="#ctx0" brushRef="#br0" timeOffset="2331">3628 4298 10,'9'-3'42,"-9"3"-2,12-5 1,-12 5-23,0 0-8,0 0-2,0 0-3,-5 14-2,5-14 0,-12 19-2,6-6-2,-1-1-3,7 7-6,-6-7-16,6 3-15,5 1 0,1-4-2</inkml:trace>
  <inkml:trace contextRef="#ctx0" brushRef="#br0" timeOffset="2858">4366 4449 18,'-16'-3'39,"16"3"-1,-12 0-18,22 13-2,-4-4-6,12 11-2,-3 2-2,9 10-2,-1 6-1,8 7-1,-3 4-1,3 9-1,-1 5 0,-2 3-2,-5 2 1,-3 2-2,-7-2 1,-6-4-1,-7 0-3,-14-8-3,-3 4-10,-17-9-22,-7-4-3,-9-6 1</inkml:trace>
  <inkml:trace contextRef="#ctx0" brushRef="#br0" timeOffset="3392">2938 4634 26,'-16'-7'37,"6"7"-2,-2 10-18,-4 1-2,3 14-5,-7 4 0,7 17-3,-4 8-1,9 15 0,2 8-1,11 8-1,6 0 1,12 1-3,10-6 0,10-6-1,10-10-3,5-16-3,13-9-23,-1-13-13,-1-14-1,0-12-4</inkml:trace>
  <inkml:trace contextRef="#ctx0" brushRef="#br0" timeOffset="4361">3233 3820 9,'-10'-7'19,"1"-10"0,2 6-3,2 0-3,-3-6 1,2 5-4,-5-8 0,3 4-3,-6-5 3,2 3-5,-5-6 1,-1 2-2,-6-3 2,0-2-2,-4-4-1,-2 0 0,-4-4-1,0-3 1,-4-4-1,-1-7 0,-1-6-2,-4 0 1,-3-5 1,0-4-2,-4-4 1,-3-2-1,-3-3 1,-4-3-1,-4-2 1,-1-5-1,-1-1 1,-6-2-2,0-3 1,-2 0 1,-2-2-2,-2-2 1,0 0 0,0 0 0,-1 1 0,1-2 1,-1 1-1,1 3-1,0-2 1,0 5 0,0 0 0,1 2 0,-1 1-1,3 3 1,-1 2 0,2 1 0,3 3 0,0 2 0,4 2 0,0 3 1,3 1 0,3 4-1,3 2 1,4 2 0,7 4 0,6 4 2,2 2-2,8 7 0,5 5 0,5 8 0,5 2 0,3 9-1,4 3 1,10 15-1,-10-13 0,10 13 0,0 0 0,0 0-1,5 15 1,1-6 0,2 1 0,-1 1-1,0 2 1,1-1 1,-1 1-2,1-1 2,-1 0-1,-3-2 0,1 0 0,-2 0 1,-3-10 0,7 16-2,-4-6 2,-3 0-2,5 2 2,-5 3-2,4 2 1,-4 4 0,3 2 0,-3 5 0,0 4 0,0 0 0,3 1 0,-3 2 0,4 0 0,-4-2 1,6-2-1,-3-2 0,1-4 0,-1-3 0,0-2 0,-3-6 0,4-1 0,-4-13 0,4 14 0,-4-14 0,0 0 0,0 0 0,6-16 0,-6 3 0,0-4 1,0-5-1,-6-5 0,3-3 0,-2-4 0,-1-5 0,-1-3 1,-2-5-1,0-1 0,-1-1 0,0-1 1,-1 0-1,0 3 0,2 6 1,-1 5-1,4 6 1,0 6 0,3 9-1,3 15 0,9-11 1,1 16-1,3 5 1,3 5 0,5 5-1,4 2 1,5 2 0,2 0 0,3 1-1,4-2 1,5-2 0,0-2-1,2-5-2,2 0-1,-7-9-19,0 1-18,-2-6-3,-8-4-3,0-8 1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38:26.222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3942 349 9,'-81'-7'8,"37"7"2,-4-4-2,-2 4-2,-3 0 0,-6 0 0,-1 0-1,-5 0 1,-3 0-1,-4 0-1,-2 3 0,-5-3 2,-2 0-3,-3 0 2,0 5-2,-6-5-1,-2 4 0,-3 1 0,-2 1 2,-3 2-2,-1 1-1,-4 4 1,-5 1 0,-1 2-1,-3 4 0,-1-1 1,-1 4-1,-3 1 0,-5 3 0,0 2 2,4 7 0,-1 2 0,8 8-2,-2 5 0,7 10 0,5 8 0,11 8 0,0 10 0,51-42-1,-4 12 1,4-1 0,-5 10 0,6 3 1,-2 10 0,7-3-1,-3 10 1,8 1 0,0 9 0,5-5-1,0 8 1,11 0-1,0 10 0,10-7 1,10-47-2,11 164 0,22-14 1,16-25-1,15-14 0,13-23 1,7-7 0,1-20-1,-2-28 2,0 1-1,5-5 0,9-2 1,8 0-1,1-3 1,11-5-2,2 0 0,8-5 1,4-3 1,5-6-2,1-4 0,2-4 0,4-9 1,4-7-1,-1-7 1,1-8 0,-1-6-1,-1-7 2,-3-8-2,-2-6 1,-2-8 0,-6-8 0,1-6 0,-4-8 1,-3-8-2,-1-11 1,0-4 0,-1-8 0,-3-7 0,-3-5 0,-2-7 0,-6-9 0,-3-1 0,-4-7 1,-7-4-2,-5-1 0,-5-3 0,-6-1-1,-3 0 1,-8-1-1,-6 2 2,-4-2-2,-7 1 1,-8-3 1,-6-1 0,-8-1-1,-6-1 0,-8-3 1,-8-7-2,-8 0 1,-6-3 1,-12 0-2,-7 1 1,-8-2 0,-8-2-1,-9 5 0,-10 3 1,-10 3 0,-10 8-2,-13 4 2,-12 5 0,-11 11-1,-15 9 0,-18 7 0,-18 7 0,-18 12-4,-25 7-1,-12 21-5,-28 10-18,-17 26-14,-15 26-1,-14 27 2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3440 4560 1,'0'0'25,"-3"-12"-3,3 12 0,0 0-5,0 0-1,0 0-3,0 0-1,0 0-4,-4 11-2,4 5 1,0 4-3,4 8 0,-4 5-1,7 10 0,-3 4-1,3 6 0,0 2-1,1 2 0,-2 1-1,0-1 0,-1-4 0,0-3 0,-5-6 0,4-5 0,-4-8-1,0-5 0,0-6-1,-4-8-3,4 0-4,0-12-13,-14 0-17,14 0-2,-10-16 1</inkml:trace>
  <inkml:trace contextRef="#ctx0" brushRef="#br0" timeOffset="443">3651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3985 4591 33,'-10'-11'35,"10"11"-12,-12-8-7,12 8-1,0 0-3,-9 13-3,9-13 1,-4 27-4,4-8 0,7 10-2,0 6 0,4 9-2,0 3 0,3 8-1,-1 1-1,2 4 0,-4-3 0,0-3-1,-1-7 0,-3-5-2,1-7-3,-5-14-4,4-2-22,-7-10-8,0-9-2,0 0 0</inkml:trace>
  <inkml:trace contextRef="#ctx0" brushRef="#br0" timeOffset="1413">3442 4329 1,'-15'-9'40,"6"-1"2,9 10-1,0 0-20,-9-11-8,9 11-5,0 0-3,0 0-3,0 0-2,0 0-3,0 19-6,0-19-13,-6 22-18,11-4-1,-1-2-1</inkml:trace>
  <inkml:trace contextRef="#ctx0" brushRef="#br0" timeOffset="1707">3898 4311 8,'-11'4'41,"0"-11"2,11 7-1,-14-17-22,14 17-9,0-10-2,0 10-3,0 0-3,0 0-3,0 0-2,0 0-6,9 3-11,-9-3-22,0 14 0,0-4-3</inkml:trace>
  <inkml:trace contextRef="#ctx0" brushRef="#br0" timeOffset="2331">3632 4298 10,'9'-3'42,"-9"3"-2,12-5 1,-12 5-23,0 0-8,0 0-2,0 0-3,-5 14-2,5-14 0,-12 19-2,6-6-2,-1-1-3,7 7-6,-6-7-16,6 3-15,5 1 0,1-4-2</inkml:trace>
  <inkml:trace contextRef="#ctx0" brushRef="#br0" timeOffset="2858">4371 4449 18,'-16'-3'39,"16"3"-1,-11 0-18,20 13-2,-3-4-6,12 11-2,-3 2-2,9 10-2,0 6-1,6 7-1,-2 4-1,4 9-1,-3 5 0,-1 3-2,-5 2 1,-3 2-2,-7-2 1,-6-4-1,-7 0-3,-14-8-3,-3 4-10,-17-9-22,-7-4-3,-9-6 1</inkml:trace>
  <inkml:trace contextRef="#ctx0" brushRef="#br0" timeOffset="3392">2941 4634 26,'-17'-7'37,"8"7"-2,-3 10-18,-5 1-2,5 14-5,-8 4 0,7 17-3,-4 8-1,9 15 0,2 8-1,11 8-1,6 0 1,12 1-3,10-6 0,10-6-1,10-10-3,5-16-3,12-9-23,0-13-13,0-14-1,1-12-4</inkml:trace>
  <inkml:trace contextRef="#ctx0" brushRef="#br0" timeOffset="4361">3235 3820 9,'-9'-7'19,"-1"-10"0,4 6-3,0 0-3,-2-6 1,2 5-4,-5-8 0,4 4-3,-7-5 3,1 3-5,-4-6 1,-1 2-2,-6-3 2,1-2-2,-5-4-1,-2 0 0,-4-4-1,0-3 1,-4-4-1,-1-7 0,-1-6-2,-4 0 1,-3-5 1,0-4-2,-4-4 1,-3-2-1,-2-3 1,-6-3-1,-3-2 1,0-5-1,-5-1 1,-3-2-2,1-3 1,-3 0 1,-2-2-2,-2-2 1,1 0 0,-2 0 0,1 1 0,-1-2 1,0 1-1,1 3-1,-2-2 1,3 5 0,-1 0 0,1 2 0,-1 1-1,3 3 1,-1 2 0,3 1 0,2 3 0,-1 2 0,5 2 0,1 3 1,0 1 0,5 4-1,3 2 1,4 2 0,7 4 0,5 4 2,4 2-2,7 7 0,5 5 0,5 8 0,5 2 0,3 9-1,4 3 1,10 15-1,-10-13 0,10 13 0,0 0 0,0 0-1,5 15 1,1-6 0,2 1 0,-1 1-1,0 2 1,1-1 1,-1 1-2,1-1 2,-1 0-1,-3-2 0,1 0 0,-2 0 1,-3-10 0,7 16-2,-4-6 2,-3 0-2,5 2 2,-5 3-2,4 2 1,-4 4 0,3 2 0,-3 5 0,0 4 0,0 0 0,3 1 0,-3 2 0,4 0 0,-4-2 1,5-2-1,-1-2 0,-1-4 0,1-3 0,-1-2 0,-3-6 0,4-1 0,-4-13 0,4 14 0,-4-14 0,0 0 0,0 0 0,6-16 0,-6 3 0,0-4 1,0-5-1,-6-5 0,3-3 0,-2-4 0,-2-5 0,0-3 1,-1-5-1,-1-1 0,-1-1 0,0-1 1,-1 0-1,0 3 0,2 6 1,-1 5-1,4 6 1,0 6 0,3 9-1,3 15 0,9-11 1,1 16-1,2 5 1,5 5 0,4 5-1,3 2 1,7 2 0,0 0 0,4 1-1,5-2 1,3-2 0,1-2-1,3-5-2,1 0-1,-6-9-19,-1 1-18,-1-6-3,-9-4-3,0-8 1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38:39.799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283 0 9,'0'0'26,"0"0"-10,-5 8-2,0 6-2,-5-1-2,3 11-1,-7 4 0,4 11 0,-5 5-1,2 15 1,0 3-4,4 13 1,0 8 0,9 10-2,0 4-2,7 6 1,2 0-2,7-3 1,0-5-2,2-7 1,0-10 0,-1-13-1,-2-11 1,-1-14-2,-4-12 2,0-9-3,-3-9-1,-7-10-3,8-7-6,-8-11-11,-5-3-14,5-1 0,-11-7 0</inkml:trace>
  <inkml:trace contextRef="#ctx0" brushRef="#br0" timeOffset="488">1 979 15,'0'-11'26,"0"11"-3,0 0-2,-3-12-6,3 12-1,0 0-3,0 16-3,0-4-2,3 8 0,1 6-1,7 7-1,0 4-1,7 7 0,3 1 1,5 4-1,2 0-1,5 0-1,2-4 1,-2-5-2,1-6 1,-3-4-2,-1-6 2,-6-9-2,1-5 1,-5-10 1,-2-5 0,-2-6-1,-2-7 1,0-10 0,-2-9-1,1-6 2,-2-9-2,2-6 2,0-5-2,2-2 1,1 0 0,0 5 0,3 5 0,1 8-1,-1 7 1,-2 11-1,-3 8 1,-1 7-1,-13 14-1,12-8-1,-12 8-3,0 0-4,-5 19-22,-4-8-8,-2-1 0,-3 1-4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3440 4560 1,'0'0'25,"-3"-12"-3,3 12 0,0 0-5,0 0-1,0 0-3,0 0-1,0 0-4,-4 11-2,4 5 1,0 4-3,4 8 0,-4 5-1,7 10 0,-3 4-1,3 6 0,0 2-1,1 2 0,-2 1-1,0-1 0,-1-4 0,0-3 0,-5-6 0,4-5 0,-4-8-1,0-5 0,0-6-1,-4-8-3,4 0-4,0-12-13,-14 0-17,14 0-2,-10-16 1</inkml:trace>
  <inkml:trace contextRef="#ctx0" brushRef="#br0" timeOffset="443">3651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3985 4591 33,'-10'-11'35,"10"11"-12,-12-8-7,12 8-1,0 0-3,-9 13-3,9-13 1,-4 27-4,4-8 0,7 10-2,0 6 0,4 9-2,0 3 0,3 8-1,-1 1-1,2 4 0,-4-3 0,0-3-1,-1-7 0,-3-5-2,1-7-3,-5-14-4,4-2-22,-7-10-8,0-9-2,0 0 0</inkml:trace>
  <inkml:trace contextRef="#ctx0" brushRef="#br0" timeOffset="1413">3442 4329 1,'-15'-9'40,"6"-1"2,9 10-1,0 0-20,-9-11-8,9 11-5,0 0-3,0 0-3,0 0-2,0 0-3,0 19-6,0-19-13,-6 22-18,11-4-1,-1-2-1</inkml:trace>
  <inkml:trace contextRef="#ctx0" brushRef="#br0" timeOffset="1707">3898 4311 8,'-11'4'41,"0"-11"2,11 7-1,-14-17-22,14 17-9,0-10-2,0 10-3,0 0-3,0 0-3,0 0-2,0 0-6,9 3-11,-9-3-22,0 14 0,0-4-3</inkml:trace>
  <inkml:trace contextRef="#ctx0" brushRef="#br0" timeOffset="2331">3632 4298 10,'9'-3'42,"-9"3"-2,12-5 1,-12 5-23,0 0-8,0 0-2,0 0-3,-5 14-2,5-14 0,-12 19-2,6-6-2,-1-1-3,7 7-6,-6-7-16,6 3-15,5 1 0,1-4-2</inkml:trace>
  <inkml:trace contextRef="#ctx0" brushRef="#br0" timeOffset="2858">4371 4449 18,'-16'-3'39,"16"3"-1,-11 0-18,20 13-2,-3-4-6,12 11-2,-3 2-2,9 10-2,0 6-1,6 7-1,-2 4-1,4 9-1,-3 5 0,-1 3-2,-5 2 1,-3 2-2,-7-2 1,-6-4-1,-7 0-3,-14-8-3,-3 4-10,-17-9-22,-7-4-3,-9-6 1</inkml:trace>
  <inkml:trace contextRef="#ctx0" brushRef="#br0" timeOffset="3392">2941 4634 26,'-17'-7'37,"8"7"-2,-3 10-18,-5 1-2,5 14-5,-8 4 0,7 17-3,-4 8-1,9 15 0,2 8-1,11 8-1,6 0 1,12 1-3,10-6 0,10-6-1,10-10-3,5-16-3,12-9-23,0-13-13,0-14-1,1-12-4</inkml:trace>
  <inkml:trace contextRef="#ctx0" brushRef="#br0" timeOffset="4361">3235 3820 9,'-9'-7'19,"-1"-10"0,4 6-3,0 0-3,-2-6 1,2 5-4,-5-8 0,4 4-3,-7-5 3,1 3-5,-4-6 1,-1 2-2,-6-3 2,1-2-2,-5-4-1,-2 0 0,-4-4-1,0-3 1,-4-4-1,-1-7 0,-1-6-2,-4 0 1,-3-5 1,0-4-2,-4-4 1,-3-2-1,-2-3 1,-6-3-1,-3-2 1,0-5-1,-5-1 1,-3-2-2,1-3 1,-3 0 1,-2-2-2,-2-2 1,1 0 0,-2 0 0,1 1 0,-1-2 1,0 1-1,1 3-1,-2-2 1,3 5 0,-1 0 0,1 2 0,-1 1-1,3 3 1,-1 2 0,3 1 0,2 3 0,-1 2 0,5 2 0,1 3 1,0 1 0,5 4-1,3 2 1,4 2 0,7 4 0,5 4 2,4 2-2,7 7 0,5 5 0,5 8 0,5 2 0,3 9-1,4 3 1,10 15-1,-10-13 0,10 13 0,0 0 0,0 0-1,5 15 1,1-6 0,2 1 0,-1 1-1,0 2 1,1-1 1,-1 1-2,1-1 2,-1 0-1,-3-2 0,1 0 0,-2 0 1,-3-10 0,7 16-2,-4-6 2,-3 0-2,5 2 2,-5 3-2,4 2 1,-4 4 0,3 2 0,-3 5 0,0 4 0,0 0 0,3 1 0,-3 2 0,4 0 0,-4-2 1,5-2-1,-1-2 0,-1-4 0,1-3 0,-1-2 0,-3-6 0,4-1 0,-4-13 0,4 14 0,-4-14 0,0 0 0,0 0 0,6-16 0,-6 3 0,0-4 1,0-5-1,-6-5 0,3-3 0,-2-4 0,-2-5 0,0-3 1,-1-5-1,-1-1 0,-1-1 0,0-1 1,-1 0-1,0 3 0,2 6 1,-1 5-1,4 6 1,0 6 0,3 9-1,3 15 0,9-11 1,1 16-1,2 5 1,5 5 0,4 5-1,3 2 1,7 2 0,0 0 0,4 1-1,5-2 1,3-2 0,1-2-1,3-5-2,1 0-1,-6-9-19,-1 1-18,-1-6-3,-9-4-3,0-8 1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3440 4560 1,'0'0'25,"-3"-12"-3,3 12 0,0 0-5,0 0-1,0 0-3,0 0-1,0 0-4,-4 11-2,4 5 1,0 4-3,4 8 0,-4 5-1,7 10 0,-3 4-1,3 6 0,0 2-1,1 2 0,-2 1-1,0-1 0,-1-4 0,0-3 0,-5-6 0,4-5 0,-4-8-1,0-5 0,0-6-1,-4-8-3,4 0-4,0-12-13,-14 0-17,14 0-2,-10-16 1</inkml:trace>
  <inkml:trace contextRef="#ctx0" brushRef="#br0" timeOffset="443">3651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3985 4591 33,'-10'-11'35,"10"11"-12,-12-8-7,12 8-1,0 0-3,-9 13-3,9-13 1,-4 27-4,4-8 0,7 10-2,0 6 0,4 9-2,0 3 0,3 8-1,-1 1-1,2 4 0,-4-3 0,0-3-1,-1-7 0,-3-5-2,1-7-3,-5-14-4,4-2-22,-7-10-8,0-9-2,0 0 0</inkml:trace>
  <inkml:trace contextRef="#ctx0" brushRef="#br0" timeOffset="1413">3442 4329 1,'-15'-9'40,"6"-1"2,9 10-1,0 0-20,-9-11-8,9 11-5,0 0-3,0 0-3,0 0-2,0 0-3,0 19-6,0-19-13,-6 22-18,11-4-1,-1-2-1</inkml:trace>
  <inkml:trace contextRef="#ctx0" brushRef="#br0" timeOffset="1707">3898 4311 8,'-11'4'41,"0"-11"2,11 7-1,-14-17-22,14 17-9,0-10-2,0 10-3,0 0-3,0 0-3,0 0-2,0 0-6,9 3-11,-9-3-22,0 14 0,0-4-3</inkml:trace>
  <inkml:trace contextRef="#ctx0" brushRef="#br0" timeOffset="2331">3632 4298 10,'9'-3'42,"-9"3"-2,12-5 1,-12 5-23,0 0-8,0 0-2,0 0-3,-5 14-2,5-14 0,-12 19-2,6-6-2,-1-1-3,7 7-6,-6-7-16,6 3-15,5 1 0,1-4-2</inkml:trace>
  <inkml:trace contextRef="#ctx0" brushRef="#br0" timeOffset="2858">4371 4449 18,'-16'-3'39,"16"3"-1,-11 0-18,20 13-2,-3-4-6,12 11-2,-3 2-2,9 10-2,0 6-1,6 7-1,-2 4-1,4 9-1,-3 5 0,-1 3-2,-5 2 1,-3 2-2,-7-2 1,-6-4-1,-7 0-3,-14-8-3,-3 4-10,-17-9-22,-7-4-3,-9-6 1</inkml:trace>
  <inkml:trace contextRef="#ctx0" brushRef="#br0" timeOffset="3392">2941 4634 26,'-17'-7'37,"8"7"-2,-3 10-18,-5 1-2,5 14-5,-8 4 0,7 17-3,-4 8-1,9 15 0,2 8-1,11 8-1,6 0 1,12 1-3,10-6 0,10-6-1,10-10-3,5-16-3,12-9-23,0-13-13,0-14-1,1-12-4</inkml:trace>
  <inkml:trace contextRef="#ctx0" brushRef="#br0" timeOffset="4361">3235 3820 9,'-9'-7'19,"-1"-10"0,4 6-3,0 0-3,-2-6 1,2 5-4,-5-8 0,4 4-3,-7-5 3,1 3-5,-4-6 1,-1 2-2,-6-3 2,1-2-2,-5-4-1,-2 0 0,-4-4-1,0-3 1,-4-4-1,-1-7 0,-1-6-2,-4 0 1,-3-5 1,0-4-2,-4-4 1,-3-2-1,-2-3 1,-6-3-1,-3-2 1,0-5-1,-5-1 1,-3-2-2,1-3 1,-3 0 1,-2-2-2,-2-2 1,1 0 0,-2 0 0,1 1 0,-1-2 1,0 1-1,1 3-1,-2-2 1,3 5 0,-1 0 0,1 2 0,-1 1-1,3 3 1,-1 2 0,3 1 0,2 3 0,-1 2 0,5 2 0,1 3 1,0 1 0,5 4-1,3 2 1,4 2 0,7 4 0,5 4 2,4 2-2,7 7 0,5 5 0,5 8 0,5 2 0,3 9-1,4 3 1,10 15-1,-10-13 0,10 13 0,0 0 0,0 0-1,5 15 1,1-6 0,2 1 0,-1 1-1,0 2 1,1-1 1,-1 1-2,1-1 2,-1 0-1,-3-2 0,1 0 0,-2 0 1,-3-10 0,7 16-2,-4-6 2,-3 0-2,5 2 2,-5 3-2,4 2 1,-4 4 0,3 2 0,-3 5 0,0 4 0,0 0 0,3 1 0,-3 2 0,4 0 0,-4-2 1,5-2-1,-1-2 0,-1-4 0,1-3 0,-1-2 0,-3-6 0,4-1 0,-4-13 0,4 14 0,-4-14 0,0 0 0,0 0 0,6-16 0,-6 3 0,0-4 1,0-5-1,-6-5 0,3-3 0,-2-4 0,-2-5 0,0-3 1,-1-5-1,-1-1 0,-1-1 0,0-1 1,-1 0-1,0 3 0,2 6 1,-1 5-1,4 6 1,0 6 0,3 9-1,3 15 0,9-11 1,1 16-1,2 5 1,5 5 0,4 5-1,3 2 1,7 2 0,0 0 0,4 1-1,5-2 1,3-2 0,1-2-1,3-5-2,1 0-1,-6-9-19,-1 1-18,-1-6-3,-9-4-3,0-8 1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47:15.951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11072-2 2,'0'0'17,"11"-5"1,-11 5-2,0 0-3,16 5-2,-16-5 0,19 7-2,-7-4 0,5 5-2,0-2-2,5 5 1,1 1-1,4 3-2,1 1-1,4 4 1,-2 0-1,3 7-1,1 1 1,2 5 1,1 5-1,2 2-1,-2 7 0,2 7 0,0 4-1,-1 5 0,2 5 1,-2 4-1,-4 2 1,-1 5-1,1 4 0,-3 3 0,-3 4 1,-3 2-1,-1 2 0,-4 3 1,-1 0-2,-1 2 2,-5-2-1,-1-5 1,-2-1-1,-2-7-1,-1-5 1,-1-6 0,-1-10 0,-1-8 0,-1-8 0,0-7 0,-3-10 0,3-6 0,-3-5 0,0-7-1,0 0 1,0-12 0,0 16-1,0-16 0,0 15 1,0-15-1,-3 13 0,3-13 0,0 12-4,0-12-1,0 0-6,-13 0-17,13 0-9,-11-15-2</inkml:trace>
  <inkml:trace contextRef="#ctx0" brushRef="#br0" timeOffset="805">11890 2254 16,'0'0'22,"0"0"-4,0 0-2,0 0-2,-3 12-4,7-2-1,2 3-2,4 8-2,0 5-1,4 6 0,2 4-1,-1 8-2,3 1 1,2 2-1,-3 0 0,2 0-1,-4-6 1,1-2-1,-4-7 1,2-3-1,-3-7 1,-1-5 0,-10-17 1,18 8 0,-18-8 0,19-19 3,-10-5-3,3-6 1,0-9-1,1-8 1,2-8-1,1-4-1,3-3 1,-1 3-2,3 4 1,0 5-1,-1 7 0,0 10-1,1 10-1,-5 5-1,2 12-5,-9-1-9,1 7-23,-10 0-1,10 3-1</inkml:trace>
  <inkml:trace contextRef="#ctx0" brushRef="#br0" timeOffset="2383">7794 100 9,'21'9'18,"-11"-1"-4,2 1-2,3 5-1,2-1-3,4 8-1,0-1-1,7 5 1,-2 2-3,7 3 1,-1 3 0,5 3-1,0 2-1,5 2 0,-1 5-1,5 0 1,-1 4 0,5 3-2,2 6 1,4 4-2,5 3 1,2 5-1,-1 6 0,2 4 0,2 3 0,-1 4 1,-1 2-1,-2 3 1,-1 2-1,-2 2 0,-1 0 0,-2-1 0,-4 1 0,-2 0-1,-1-2 1,-3-2 0,-5-4 0,-1-5 0,-2-6 0,-4-6 0,-3-8 0,-5-11 0,-5-5 0,-2-10 0,-4-7 0,-3-4 0,-3-7 0,-2-4-1,0-1 1,-1-2-1,-6-12-1,14 18 1,-14-18 1,13 15 0,-13-15 0,12 18 0,-5-7 0,-2 0 0,2 4 0,2 1 0,-2-1 0,3 2 0,-1-2 0,0 0 0,2 2 0,-2-1 1,1-2-1,-1 3 0,1-1 2,-1 3-2,0-4 1,-1 1-1,-1-3 1,0 0-1,-1-3 1,-6-10-1,8 16 1,-8-16-1,0 0 0,8 12 0,-8-12 0,0 0-1,0 0-1,0 0-5,0 0-9,0 0-16,-8-13-4,8 13-1</inkml:trace>
  <inkml:trace contextRef="#ctx0" brushRef="#br0" timeOffset="3226">9579 2940 31,'-14'4'25,"14"-4"-8,0 0-4,15 17-3,-3-6-3,7 8-1,2 2-3,4 5 0,6 4-2,0 0 0,0 0 0,3-2 0,-5-5 1,1-3-1,-5-7 4,0-6-2,-6-11 0,0-8 1,-4-11 1,0-6 1,-2-11-2,1-3 0,-3-4-1,2 1-2,-2 4-1,-4 6-2,1 8-3,-8 5-7,7 9-22,-7 14-5,0 0-3</inkml:trace>
  <inkml:trace contextRef="#ctx0" brushRef="#br0" timeOffset="5140">0 2552 8,'15'0'14,"1"-5"1,-3 2-3,1-1 0,5 4-3,0-7-2,6 7 1,0-4-2,6 4-2,2 0-1,5 0 2,1 0-2,5 5 1,5-5-2,5 7 1,5-3-1,7 4 2,3-1-3,4 2 2,8 1 0,6 3-2,5 0 1,6 3-1,5 2 0,5 2 0,4 2 0,6-1 0,3 3 0,3 2 0,4 1 0,1 2-1,2 0 1,3 3 0,4 1 0,2 5-1,0 2 1,3 2-1,3 2 2,2 3-2,2 2 0,4 0 0,1 2 2,4 1-2,2 1 0,1 0 0,5-1 0,2 0-2,2 3 2,3 4 0,1-1 0,2 1 0,2 3-2,3 2 2,-2 4 0,0 1 0,-3 1-1,0 4 1,-1-4 0,-4-1-1,-5-2 1,0-3 1,-5-7-1,-3-4 1,-2-13 1,-4-8 0,-5-6-1,-3-9 1,-7-8-1,-5-9 0,-8-5 0,-4-4-1,-11-4 1,-8-5-1,-11-2 1,-7-3-2,-9 0 2,-9-1-1,-8 1 0,-9 2 0,-6-1 1,-5 5 0,-5 0-1,-5 4 1,-6 4 0,-3 2 0,-3 2 0,-2 0 0,-5 5 0,-9 0 0,13-4 0,-13 4 1,0 0-1,0 0-1,0 0 1,0 0-1,0 0 0,-5 9-1,5-9 0,0 0-2,0 0 0,-13 10-2,13-10-2,0 0-6,0 0-14,10 6-12,-10-6-1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47:05.50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786 952 33,'-29'17'36,"16"-17"-12,13 0-7,0 0-3,0 0-3,20-17-3,7 8 0,5-5-3,10 0-2,6-2 0,10 2-1,-1-1-1,1 2-1,1 2-2,-8 0-3,-2 7-4,-12-4-12,-6 4-20,-9 4-1,-11 0 1</inkml:trace>
  <inkml:trace contextRef="#ctx0" brushRef="#br0" timeOffset="271">1038 885 36,'-20'12'38,"20"-12"-3,0 18-19,0-3-4,6 13-4,-3 7-1,6 11-2,-6 9-1,1 11-1,-4 6-1,0 4-1,-5 1 0,0-7-2,-1-7-1,-1-8-2,7-8-6,-9-18-16,9-9-14,0-20-2,0 0 1</inkml:trace>
  <inkml:trace contextRef="#ctx0" brushRef="#br0" timeOffset="579">1303 1493 15,'10'25'36,"-10"-25"0,0 0-11,16-19-19,-5-3-2,6 0 1,1-8-3,3-2-1,0-3 0,3-1 0,-1 0 0,-1 3 0,-6 1 1,-3 5-1,-4 2 2,-6 5-1,-7 4 1,4 16 1,-24-6-2,2 15 0,-5 5 0,-2 11 1,-5 6-1,3 10-1,0 4 2,3 8-2,6-2 1,8 4 0,8-5 0,6-3-1,11-5 0,7-8-1,10-9-1,4-15-2,8-5-5,-2-16-20,7-6-13,0-7-2,0-9 1</inkml:trace>
  <inkml:trace contextRef="#ctx0" brushRef="#br0" timeOffset="1007">1896 1158 18,'10'0'39,"-10"0"-2,0 0-16,-14-18-9,14 18-6,-25-8-1,7 8-2,-10 3 1,3 4-1,-5 3 0,1 4-1,-1 4 0,6 3 0,1 0 1,8 3-1,5-3 0,6 3-1,8-2 1,6-1-1,7 0 1,6-2-1,6-2 0,4-2 0,2-2 0,-1-1-1,-1-4 1,-2 0-1,-7-3 0,-4-1 1,-8 2-1,-12-6-1,0 11-1,-8-6 0,-9 6-3,-11-3-1,-3 7-3,-11-5-5,5 9-9,-8-2-15,2-4-2</inkml:trace>
  <inkml:trace contextRef="#ctx0" brushRef="#br0" timeOffset="1496">2132 775 20,'-11'22'42,"1"-11"-5,-1 0-14,0 5-10,-5 2-5,7 8 1,-3 5-4,4 11-1,-1 10-1,4 7 0,1 6 0,4 10-2,0 5 1,4 0-2,1-3-1,-2-10-2,6-7-3,-9-16-6,10-6-23,-4-15-6,-6-23 0</inkml:trace>
  <inkml:trace contextRef="#ctx0" brushRef="#br0" timeOffset="1759">2066 1212 1,'-6'-11'40,"-3"4"0,9 7 0,0 0-24,0 0-5,18 4-4,4-4-3,5-6-4,4-5-23,7-4-16,6-2-2,1-7-1</inkml:trace>
  <inkml:trace contextRef="#ctx0" brushRef="#br0" timeOffset="2474">3193 846 8,'15'-24'35,"-18"13"1,-8 0-20,1 8-5,-12 3-1,-1 4-1,-10 3-1,-2 12-3,-5 6 0,2 9 1,-4 13-2,7 9-1,3 8 0,8 6-1,5 2 0,10 1 0,9-5-1,4-6 0,11-11-2,4-12-1,9-10-4,-1-16-5,11-5-20,2-12-9,0-8-1</inkml:trace>
  <inkml:trace contextRef="#ctx0" brushRef="#br0" timeOffset="2767">3407 1161 18,'-13'-33'38,"0"19"-11,-3 7-10,-7-1-3,3 12-3,-8-1-2,7 12-3,-7 2 1,4 9-4,-2 3 1,5 7-2,-2 3 0,6 5 0,5-3-1,4 0-1,8-4 1,0-3-1,11-9 1,3-4-1,5-11 0,4-6 0,0-7 0,2-5 1,3-9-1,-1-4 1,-1-4-1,-1-4 1,-3-4-1,-3-2 2,-4-2-1,0 4 0,-8 3 1,-1 4-1,-1 6 1,-5 9-1,0 11 1,0 0 0,3 22-1,-3 2-1,0 5 0,-3 5-1,3 4-2,0-5-1,5 0-2,-5-11-5,14 1-12,-4-10-16,5-8-3,6-9-1</inkml:trace>
  <inkml:trace contextRef="#ctx0" brushRef="#br0" timeOffset="3233">3861 1127 19,'19'-53'39,"-19"28"-9,0 9-11,-13-3-2,3 9-6,-9 2-4,2 8 0,-6 0-3,3 6 0,-4 4-1,4 6 0,-2 2-1,5 5 0,2 2 0,7 1-1,3 2 0,9 2 0,4 0 0,8 0 0,5-3-1,4 1 1,2-4-1,0-1 0,-1-4 1,-4-3-1,-4-2 1,-5-4-1,-13-10 0,7 12-1,-7-12 0,-24 3-1,1-3-1,-8-6-2,-2 6-2,-8-11-6,4 5-18,0-2-10,0-3 1</inkml:trace>
  <inkml:trace contextRef="#ctx0" brushRef="#br0" timeOffset="3677">4080 1050 1,'36'12'39,"-36"-12"1,13 14-2,-8-2-21,-13-1-5,5 8-4,-9-1-1,4 8-1,-4 2-2,2 5-1,0 0-1,3 1-2,1 2-1,2-3-4,4 4-8,0-5-28,0-5-1,0-5 1</inkml:trace>
  <inkml:trace contextRef="#ctx0" brushRef="#br0" timeOffset="4113">4737 1000 10,'0'-15'38,"-4"4"-1,4 11-19,0 0-3,0 0-1,0 0-3,4 17-3,3 8-1,-7 7-2,7 10 0,-7 7-1,4 5-2,-1 4 0,-3 2-1,3-5-1,-3-6-2,0-5-3,0-15-9,3-6-28,-3-5 1,0-18-2</inkml:trace>
  <inkml:trace contextRef="#ctx0" brushRef="#br0" timeOffset="5098">4083 1293 15,'0'0'20,"0"0"-6,12-7 1,-12 7-4,0 0 1,9-10-3,-9 10-1,12-9-1,-2 4-1,-2-4-1,3 1 1,1-5-2,3 1-1,-2-3 1,3 0-1,-1-2 0,1 1 0,-2 0 0,0 0-2,-3 0 1,-1 5-1,-4-2 0,-6 13 1,4-15-1,-4 15 0,0 0 1,-13-9-1,2 9 0,1 0 0,-4 0 0,0 2 0,-2 3 0,1 1 0,-1 3 0,1 3 0,-1 4-1,1 4 1,1 4 0,0 4 0,3 3 0,2 2 0,3 3 0,6 1 0,0-1-1,6-1 2,3-4-1,4-4-1,3-4 0,5-7 0,1-3-1,4-13-4,8 0-1,-4-13-9,8-6-27,2-3 0,-3-7-2</inkml:trace>
  <inkml:trace contextRef="#ctx0" brushRef="#br0" timeOffset="6286">4699 980 8,'0'0'8,"10"-7"0,-10 7 1,0 0-3,0 0-1,0 0 0,0 0 0,0 0-1,0 0 0,0 0 0,0 0 0,0 0 0,0 0 1,0 0 0,0 0 1,0 0-1,0 0 0,0 0 0,0 0 0,0 0-1,0 0-1,0 0 1,0 0 0,4 11-1,-4-11-1,-4 18 0,4-5 0,-7 2-2,4 1 1,-6 3-2,4 0 0,-5 3-2,1-3-5,0 5-13,2 0-14,-5-7-3</inkml:trace>
  <inkml:trace contextRef="#ctx0" brushRef="#br0" timeOffset="7008">4637 1519 15,'0'0'25,"0"0"-3,0 0-4,0-11-3,0 11-3,0 0-2,12 0 2,-12 0-5,13 0-1,-1 0 3,6 6-4,-2-6 0,4 4-2,2-4-1,2 3-3,1-3-3,3 0-5,2 0-18,-1 0-14,1-3-2,2 3 2</inkml:trace>
  <inkml:trace contextRef="#ctx0" brushRef="#br0" timeOffset="7858">5182 599 16,'-41'-28'31,"9"10"-18,-5-5-4,-5 0-2,-3-4 2,-9-2-3,-4-3-1,-6-1-1,-3-1 2,-4 2-2,-5-4 0,-6 4-1,-4-3 1,-4 4 0,-4-1-1,-6 5-1,-7-2-1,-8 4 1,-3 2-2,-7 4 1,-10 2-1,-3 7 0,-7 4 1,-7 6-1,-5 6 1,-2 7-1,-3 5 0,-2 7 0,-2 6 0,-2 8 0,0 6 1,4 7-1,6 6 0,3 4 1,9 5 0,12 6 0,10 2 1,15 7-1,11 0 1,16 9 0,12 4-1,16 4-1,12 7 1,13 5-1,13 6 0,12 3 0,13 4 0,12-1-1,15-1 1,14 0-1,15-4-1,16-7 0,16-8 2,15-8-1,18-9 0,18-12 1,14-14-1,17-12 1,11-12 0,11-12-1,12-10 1,8-10 0,8-11-1,4-8 2,4-6-1,0-8 0,0-10 0,-6-9 1,-7-12 0,-6-8 1,-17-14 3,-11-10-3,-104 39 2,4-10 1,-7-5 0,2-10 0,-17-8-2,-1-9 0,-11-2-1,-3-10 1,-22-3-5,-19 18-2,-4-143-2,-43-4-5,-35 10-25,-49 14-8,-55 32 2</inkml:trace>
  <inkml:trace contextRef="#ctx0" brushRef="#br0" timeOffset="16666">16 1519 30,'-17'15'24,"17"-15"-7,0 14-2,0-14-4,14 14-1,0-7-2,7 4 2,1-3-3,9 4-2,2-2-1,7 2 2,2-2-3,7 4 0,-4-5 0,3 4-1,-3-3 0,0 3 0,-7-2 0,-4 4-1,-8-1 1,-6 2-1,-9 3 0,-8 4-1,-11 0 0,-7 3-1,-8 4-1,-10-1-2,-2 8-1,-11-5-7,6 6-20,-5 0-9,-3-4 0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47:26.282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22 97 24,'-25'12'34,"25"-12"-6,0 0-22,10-11-3,9 5 0,4-5 0,8 2 1,3-3 1,7 1-2,4-1 1,6 4 1,-2-1 0,4 2-1,0 1-1,1 6 0,1-5 0,-1 5-1,-5-3 1,1 3-1,-6 0 0,-3 5-1,-7-1 0,-3 2 1,-7 2-1,-4 3 1,-9 1-1,-4 5 1,-7 2 0,0 6-1,-11 4 1,0 4-1,-3 5 0,-2 3-1,0 4 0,-2 3 0,2 4-3,1-3-2,8 6-19,0-5-16,-1-7-2,1-7 0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47:24.99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1862 18,'0'0'13,"0"0"-6,13 0-3,-4 0-1,4 0 3,2 3-3,1-3 0,3 5 1,3 3-2,5 0-3,4 4 3,3 4-3,6 1 2,5 2-2,4 0 3,7 4-2,6-4 4,8 5 0,3-2-1,10 1 2,4-1-1,6 3-1,8-3 2,6 2 0,6-3-3,7-2 3,5-2-1,6-1 1,3-4-3,11-2 4,0-4-4,5-2 1,6-4-1,4 0-1,2-2 0,4-5-1,3 0 1,4-1-2,4-1 2,3-1-3,0 1 3,0 2-3,1 1 3,4 3-2,-1 3 2,0 0 0,-2 0 0,3 0 0,-1 0 0,2 0 1,2-3-1,2 0 0,0-3 0,2 0 0,3-1 0,0-1 0,2 1 0,3-2-1,-2 0 2,1-1 0,0 0-1,4-2 0,-1-2 0,4-3 0,-2 0 0,1 0-1,1-3 1,4-2-1,-1-1-1,-4 0 2,1 1-1,-1-1 1,-5-1-1,1-1 2,-2-2-2,-6-1 1,-1-3 0,-1-3-1,-3-6 1,-2-3-1,-1-4 1,-2-3-1,-6-1 1,-2-1 0,-5-2-1,-3 1 0,-6-1 1,-5 0-1,-8-2 0,-7-2 0,-5-2 0,-6 2 0,-8-2 0,-4-2 1,-8-2-1,-5 4 1,-5-2-1,-5 2 0,-3 0 1,-4 2-1,-6 0 1,-6 3-2,-3 4 2,-6 3-1,-7 5 1,-5 5-1,-9 6 1,-5 3-1,-7 6 0,-3 3 0,-6 2 1,-3 5-1,-3 1 0,-2 2 1,-1 1-2,-1 0 2,2 1-1,-2 0 0,0 0 0,0 0 0,2 0 0,1 1 0,2-1 0,1 3-1,-3 1 1,2 1 0,1 3 0,0-2 0,-3 2 0,-2 0-1,-2 2 0,-3-2-1,1 4-1,-12-4-1,13 6-2,-13-6-6,0 0-11,0 0-18,0 0 2,0 0 1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10:52:28.493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1920 16522 13,'-43'13'18,"19"-8"-7,-1 4 0,-6-2-1,5 6-2,-5-1-2,4 2 1,-5 3-3,6 3 2,-5 2-2,2 2 2,1 4-3,1 2 2,-1 1-3,4 4 2,0-2-3,3 1 2,3-1-3,3 1 2,3-3-2,5 1 1,3-4-2,4 2 1,-3 0 0,3 6-5,7-7 5,-1 7-2,5-2 1,2 2-1,6 1 2,0 4-2,6-6 4,3 5 3,-1-3-3,4 3 5,1-1-5,-1 0 3,6-1-4,2-1 3,2-1-4,0-2-1,5 2 1,-46-36-1,57 34 3,-57-34-2,63 34 5,-63-34-3,79 36 1,-79-36-2,83 33 2,-36-16-2,6-2-1,-2 0 1,6-1-1,2 1 1,5-3-1,-3-2 0,6-1 1,-1 2-1,2-5 1,-1-1-1,0-2 1,0-3 0,1 0-1,1 0 0,-2 0 1,0-8-1,0 3 0,1-2 0,-3 1 0,0-4 0,1 2 0,0-2 0,-1 2 0,-1-2 0,-37 10 0,99-22-1,-6 4-2,-19-1 2,-4 3-2,-15 1 1,-8 1-1,-12-2 2,-17 4-4,-2 1 5,4-1 0,-2-1 0,-2-2 0,-1-4 0,-1 0 0,-4-1 0,1-4 2,-3 0-2,-5-4 0,-2-5-3,-3-3 4,-3-2-3,-1-3 2,-2-2-2,-1-2 2,-2-9-2,2 4 2,-3-2 2,-1 3-2,0-1 2,-4 1-2,2-4 2,-3 2-2,-2 2 4,-2 3-4,-1-1 0,-4 2 1,0 3-1,-4 2 0,-1 4 1,-7 2 0,0 1-1,-4 0 1,-1 2 1,-4 0-1,-5 2 0,-3 0 0,-6 1 0,-3 2-1,-4 2 1,-4 3 0,-4 2-1,0-1 1,-3 2 0,-3 2-1,-1-1 1,-1 2 0,-3-1-1,-4 3 1,-4 1-1,-3 3 0,-4 1 0,-1 3 0,-5 1 0,-7 1 0,-7 3 0,-5-3 0,-6 3 0,-7 0 0,-9 5 0,-12 3-1,-5 2-1,-6 12-2,-5 3-4,2 21-16,-3 11-14,-2 16-2,6 22 1</inkml:trace>
  <inkml:trace contextRef="#ctx0" brushRef="#br0" timeOffset="1948">9429 11792 12,'-35'-6'15,"14"3"-2,1-1-1,-3-2-1,0 1-2,-2-4-1,-1 1-1,-3-1 0,2-1-2,-6 0 1,1-2-1,-3-2-1,-2 2-1,-4-4 1,0 4 0,-5-1-1,-1-1-1,-3 0-1,-1 4 0,-3 0 1,-2 1-1,-2 3 0,-1 3 0,0 3 0,-3 0 1,2 8-2,-2 1 1,0 3 0,-2 5 0,1 3-1,1 4 0,-1 5 2,0 0-2,3 4 2,2 2-1,2 5-1,5-1 0,3 2 1,1 0-1,6 1 0,4-1 0,4 2-1,4-1 1,7-3-1,3-2 1,8 0 0,4-2 0,7-2-2,9-1 2,5-2-2,8-2 2,5 1 0,7-3 0,6 3 0,7-3 0,5-1 0,4 0 0,7-2 0,4 2 0,6-3 0,3 1 0,-2-3 0,2 3-1,1-3 1,0 1 0,0-2 0,0-1 0,0-1-1,2-4 1,3-1 0,-2 0 0,2-3 0,1-1 0,-1 0-1,-2-4 1,-1 0 0,-3-4 0,-2 0 0,-1 0 0,-6-9 0,-1-1 0,-4-2 0,-4-4 1,-4-2-1,-3-3 0,-3-3 1,-4-1-1,-3-2 1,-6-6-1,-5-1 2,-5-3 1,-8-4-2,-3-2 1,-8-6 0,-6 1 0,-11-5 0,-10 3 0,-10-3 0,-11-1-2,-8 3 1,-8-2-1,-11 4-1,-11 1 0,-2 6-6,-8 1-19,-2 5-13,1 16 0,-8 3 0</inkml:trace>
  <inkml:trace contextRef="#ctx0" brushRef="#br0" timeOffset="4924">17438 9472 15,'-28'-16'16,"7"5"-2,0 2 1,-5-1-5,-1-2-3,-5 0 2,2 2-3,-4-2-1,2 0 1,-4 0-2,-2 2 0,-2-2 0,0 4-1,-5-2 1,-1 2 1,-3-1-4,-2 3 1,-4 0-1,-1 0 1,0 3-2,-4-1 1,-1-1-1,0 2 1,-2 1 0,1 2 0,-1 0-1,-1 0 1,2 0-1,-2 0 1,-2 3-1,3 1 0,-2 0 1,4-1-1,-1 0 2,3-3-1,-1 4 1,4-4 0,-2 0 0,1 3-2,-2-3 2,2 0-2,-1 2 1,2-2-2,-1 6 1,1-3-1,3 2 2,3-2-2,0 0 1,1 2-1,3-1 1,-2-1 1,0 1-1,2-4 1,1 6-1,-1-6 1,0 6-2,2-6 2,-2 3-1,2-3 1,1-2-1,-1 2-1,-1-3 2,3 3-2,-3 0 1,-1 3 0,-2-3 1,1 5-1,-1 0 0,-3 2 1,2 1-1,-2-2 1,-1-1 0,2 0-1,-1-3 1,1 4 0,0-6-1,0 6 0,0-3 1,-4 1-1,3 3 0,-2 1 0,0 2 0,1 1 0,2 2 0,0 3 0,4 2 0,3 1 0,3 4 0,3 0 0,3 6 0,5 1 0,2 3-1,4 1 1,3 0 0,3 0 0,6 2-1,3 0 1,3-1 0,5 0 0,0-1 0,5 0 0,3 0-1,3-2 1,2-1 0,3-1 0,5-2 0,3-4 0,3 0 0,3-2 0,2-2-1,4-1 1,5-2 0,1-3 0,5-2 0,2 0 0,2-3 0,2-1 0,2-1 0,3-1 0,-1-2 0,2 0 0,2 0 0,1-4-1,1 4 1,4-4 0,0 0 0,1 0 0,0 0 0,2 0 0,-2 0 0,1 0 0,-1 0 0,-2 0 0,2 3 0,0 1 0,0 1-1,-3 0 1,6 3 0,-3-3 0,-2 2 0,1-2 0,-1 1 0,0 0 0,0 0 0,1 2-1,-2 0 1,-1 2 0,0 1 0,-2 0 0,0 0 0,-1-1 0,-2 0 0,0-1 0,0-1 0,0-2 0,-1 2-1,-1-3 1,0 1 0,0 0 0,-4 1 0,0-2 0,-2 0 0,-2-2-1,-3 1 1,0-4 0,-1 3 0,0-3 0,-2 0 0,0 0 0,-1 0 0,-1 4 0,0-4-1,-3 0 1,-1 0 0,-2 0 0,-2-4 0,-2 4 0,-1-6 0,-5 2 0,5-1 0,-2-2 0,-1 2 0,2-3 0,1 0 0,-3-1 0,3-3 0,-1 0-1,0-2 2,1-2-1,-1-2 0,1 1 0,0-2 0,-1-1 0,1-1 0,0 0 1,-5 0-1,0-1 0,0 0 0,-2-4 0,-3 2 0,-2 0 1,-3-3 0,0 1-1,-4-3 1,-1 0 0,-4-3 0,0 1-1,-3-1 1,1 0-1,-4 0 0,2 0 0,-2 3 0,0-1 0,-4 1 0,-2 0 0,-1 1 0,-2-2 0,-6 1 1,-6-2-2,-4-1 1,-11-4-4,-8 2-7,-13-5-24,-11-8-5,-5 8 0</inkml:trace>
  <inkml:trace contextRef="#ctx0" brushRef="#br0" timeOffset="6954">21035 10069 1,'10'-26'18,"-10"11"-1,6 1-5,-3-3-3,-3 2-3,5-2-3,-5 0 1,5 1-1,-5-3 1,0 3 3,0 0-1,-3-1-1,-2 0 1,2 2 0,-5-2 0,1 1-2,-5-2 1,2 2-2,-5-1 1,-3 1-2,-3 0 0,1 1 0,-5-1 0,0 1 0,-3 1-1,0-1 1,-5 0-1,1-1 3,-2 2-3,-2 1 0,-1-2 1,-2 2-1,-1-1 0,0 3 0,-1-1 0,1 1 0,1 0 0,-2 1-1,-2 0 1,4 1 0,-1 0-1,0 1 1,-2 1-1,-1-1 1,-2 1-1,2 2 0,0-2 1,-2 2-1,0 5 0,-2-3 0,1 3 0,0 3 1,-1 1-1,0 4 0,1 2 0,-1 0 0,0 4 0,-1 1 0,0 2 0,0 0 0,0 3-1,0 1 2,0 0-2,0 1 1,3 3 0,2-1 0,2 2 0,1-2 0,3 1 0,5 1 0,3 1 0,4-3 0,3 0 0,4 2 0,4-3 0,2 2 0,7 0-1,1 0 1,4 1 0,0-2 0,9-1-1,1 1 1,6 0 0,2 0 0,6-2-1,2-1 1,4 1 0,4 0 0,4 0 0,3-1 0,4 1 0,2 0 0,5 0 0,3-5 0,3 0 0,2-3 0,2 1 0,2-3 0,-1-1 0,4-1 0,1 0-1,0 0 1,1-2 0,1-1 0,-2 0 0,2-5 0,-1-2 0,-1 0 0,1-6 0,-1-3 0,-1-2 0,0-1 0,0-4 0,-1-2 0,-2-2 0,-3 1 0,-1-3 0,-6 2 0,-2-2-1,-5-4 0,-3 2-4,-9-7-13,-6-9-22,-3-1-2,-11-14 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4:50.160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2324 1770 9,'-22'8'19,"-3"4"-8,-6 7-1,-10 8 3,-11 5-3,-7 11-1,-10 7 2,-4 12-3,-9 7 2,-4 10-3,-4 7 3,0 11-4,-6 8-2,5 13 1,-7 1 1,5 10-3,-3 2 1,0 11-1,-4 1 0,5 4 0,0-2 1,4-1-1,1-3 1,7 0 1,3-11-2,10-5 0,5-16 0,10-8 0,5-16-2,11-12 1,6-16-1,8-14 0,8-12-1,4-9 2,7-8-2,6-14 0,-7 11-1,7-11 0,0 0-2,4-9-1,-4 9-3,9-19-8,1 6-17,-1-1-9,-2-6-1,4 1 1</inkml:trace>
  <inkml:trace contextRef="#ctx0" brushRef="#br0" timeOffset="1">76 4063 34,'-3'-12'35,"3"12"-3,0 0-16,-8 25-4,2 1-6,1 12-2,-3 8 0,1 9 2,0 10-4,0 3 2,-3 0-3,6-1 2,-2-4-2,2-6 2,4-8-2,0-6 1,0-9-2,4-6 2,2-8-1,5-4 0,-1-6 0,4-2 0,3-4 0,3-1 0,1-3 0,4 0-1,-1-4 1,4-1-1,2 0 1,3 0-1,-1-1 0,4 2 0,-1-1 0,2 3 0,-2 2 0,-3-4 0,-3 4 0,-4-3 0,-3 3 1,-5-5 1,-4 1-1,-3-1 0,-10 5 1,13-17-1,-13 6 1,3-2 0,-3-3 0,-5-2-1,-3-3 1,-2-2-1,-5-5 1,-1-4-1,-8-3 1,1 1-1,-5-3 1,2 2-1,-2-1 0,2 1 0,-1 6 0,2 3-1,6 4 1,0 4-1,4 4 0,0 2-1,5 2-1,0 2-1,10 8-2,-14-10-6,14 10-24,0 0-7,0 0-2,9-10-1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3436 4560 1,'0'0'25,"-4"-12"-3,4 12 0,0 0-5,0 0-1,0 0-3,0 0-1,0 0-4,-3 11-2,3 5 1,0 4-3,3 8 0,-3 5-1,7 10 0,-2 4-1,2 6 0,0 2-1,1 2 0,-2 1-1,0-1 0,-1-4 0,0-3 0,-5-6 0,3-5 0,-3-8-1,0-5 0,0-6-1,-3-8-3,3 0-4,0-12-13,-14 0-17,14 0-2,-11-16 1</inkml:trace>
  <inkml:trace contextRef="#ctx0" brushRef="#br0" timeOffset="443">3647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3981 4591 33,'-9'-11'35,"9"11"-12,-13-8-7,13 8-1,0 0-3,-8 13-3,8-13 1,-4 27-4,4-8 0,7 10-2,0 6 0,4 9-2,-1 3 0,4 8-1,0 1-1,0 4 0,-3-3 0,0-3-1,-1-7 0,-3-5-2,2-7-3,-6-14-4,3-2-22,-6-10-8,0-9-2,0 0 0</inkml:trace>
  <inkml:trace contextRef="#ctx0" brushRef="#br0" timeOffset="1413">3438 4329 1,'-16'-9'40,"8"-1"2,8 10-1,0 0-20,-9-11-8,9 11-5,0 0-3,0 0-3,0 0-2,0 0-3,0 19-6,0-19-13,-6 22-18,11-4-1,-1-2-1</inkml:trace>
  <inkml:trace contextRef="#ctx0" brushRef="#br0" timeOffset="1707">3894 4311 8,'-11'4'41,"0"-11"2,11 7-1,-14-17-22,14 17-9,0-10-2,0 10-3,0 0-3,0 0-3,0 0-2,0 0-6,9 3-11,-9-3-22,0 14 0,0-4-3</inkml:trace>
  <inkml:trace contextRef="#ctx0" brushRef="#br0" timeOffset="2331">3628 4298 10,'9'-3'42,"-9"3"-2,12-5 1,-12 5-23,0 0-8,0 0-2,0 0-3,-5 14-2,5-14 0,-12 19-2,6-6-2,-1-1-3,7 7-6,-6-7-16,6 3-15,5 1 0,1-4-2</inkml:trace>
  <inkml:trace contextRef="#ctx0" brushRef="#br0" timeOffset="2858">4366 4449 18,'-16'-3'39,"16"3"-1,-12 0-18,22 13-2,-4-4-6,12 11-2,-3 2-2,9 10-2,-1 6-1,8 7-1,-3 4-1,3 9-1,-1 5 0,-2 3-2,-5 2 1,-3 2-2,-7-2 1,-6-4-1,-7 0-3,-14-8-3,-3 4-10,-17-9-22,-7-4-3,-9-6 1</inkml:trace>
  <inkml:trace contextRef="#ctx0" brushRef="#br0" timeOffset="3392">2938 4634 26,'-16'-7'37,"6"7"-2,-2 10-18,-4 1-2,3 14-5,-7 4 0,7 17-3,-4 8-1,9 15 0,2 8-1,11 8-1,6 0 1,12 1-3,10-6 0,10-6-1,10-10-3,5-16-3,13-9-23,-1-13-13,-1-14-1,0-12-4</inkml:trace>
  <inkml:trace contextRef="#ctx0" brushRef="#br0" timeOffset="4361">3233 3820 9,'-10'-7'19,"1"-10"0,2 6-3,2 0-3,-3-6 1,2 5-4,-5-8 0,3 4-3,-6-5 3,2 3-5,-5-6 1,-1 2-2,-6-3 2,0-2-2,-4-4-1,-2 0 0,-4-4-1,0-3 1,-4-4-1,-1-7 0,-1-6-2,-4 0 1,-3-5 1,0-4-2,-4-4 1,-3-2-1,-3-3 1,-4-3-1,-4-2 1,-1-5-1,-1-1 1,-6-2-2,0-3 1,-2 0 1,-2-2-2,-2-2 1,0 0 0,0 0 0,-1 1 0,1-2 1,-1 1-1,1 3-1,0-2 1,0 5 0,0 0 0,1 2 0,-1 1-1,3 3 1,-1 2 0,2 1 0,3 3 0,0 2 0,4 2 0,0 3 1,3 1 0,3 4-1,3 2 1,4 2 0,7 4 0,6 4 2,2 2-2,8 7 0,5 5 0,5 8 0,5 2 0,3 9-1,4 3 1,10 15-1,-10-13 0,10 13 0,0 0 0,0 0-1,5 15 1,1-6 0,2 1 0,-1 1-1,0 2 1,1-1 1,-1 1-2,1-1 2,-1 0-1,-3-2 0,1 0 0,-2 0 1,-3-10 0,7 16-2,-4-6 2,-3 0-2,5 2 2,-5 3-2,4 2 1,-4 4 0,3 2 0,-3 5 0,0 4 0,0 0 0,3 1 0,-3 2 0,4 0 0,-4-2 1,6-2-1,-3-2 0,1-4 0,-1-3 0,0-2 0,-3-6 0,4-1 0,-4-13 0,4 14 0,-4-14 0,0 0 0,0 0 0,6-16 0,-6 3 0,0-4 1,0-5-1,-6-5 0,3-3 0,-2-4 0,-1-5 0,-1-3 1,-2-5-1,0-1 0,-1-1 0,0-1 1,-1 0-1,0 3 0,2 6 1,-1 5-1,4 6 1,0 6 0,3 9-1,3 15 0,9-11 1,1 16-1,3 5 1,3 5 0,5 5-1,4 2 1,5 2 0,2 0 0,3 1-1,4-2 1,5-2 0,0-2-1,2-5-2,2 0-1,-7-9-19,0 1-18,-2-6-3,-8-4-3,0-8 1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47:15.951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 contextRef="#ctx0" brushRef="#br0">11072-2 2,'0'0'17,"11"-5"1,-11 5-2,0 0-3,16 5-2,-16-5 0,19 7-2,-7-4 0,5 5-2,0-2-2,5 5 1,1 1-1,4 3-2,1 1-1,4 4 1,-2 0-1,3 7-1,1 1 1,2 5 1,1 5-1,2 2-1,-2 7 0,2 7 0,0 4-1,-1 5 0,2 5 1,-2 4-1,-4 2 1,-1 5-1,1 4 0,-3 3 0,-3 4 1,-3 2-1,-1 2 0,-4 3 1,-1 0-2,-1 2 2,-5-2-1,-1-5 1,-2-1-1,-2-7-1,-1-5 1,-1-6 0,-1-10 0,-1-8 0,-1-8 0,0-7 0,-3-10 0,3-6 0,-3-5 0,0-7-1,0 0 1,0-12 0,0 16-1,0-16 0,0 15 1,0-15-1,-3 13 0,3-13 0,0 12-4,0-12-1,0 0-6,-13 0-17,13 0-9,-11-15-2</inkml:trace>
  <inkml:trace contextRef="#ctx0" brushRef="#br0" timeOffset="805">11890 2254 16,'0'0'22,"0"0"-4,0 0-2,0 0-2,-3 12-4,7-2-1,2 3-2,4 8-2,0 5-1,4 6 0,2 4-1,-1 8-2,3 1 1,2 2-1,-3 0 0,2 0-1,-4-6 1,1-2-1,-4-7 1,2-3-1,-3-7 1,-1-5 0,-10-17 1,18 8 0,-18-8 0,19-19 3,-10-5-3,3-6 1,0-9-1,1-8 1,2-8-1,1-4-1,3-3 1,-1 3-2,3 4 1,0 5-1,-1 7 0,0 10-1,1 10-1,-5 5-1,2 12-5,-9-1-9,1 7-23,-10 0-1,10 3-1</inkml:trace>
  <inkml:trace contextRef="#ctx0" brushRef="#br0" timeOffset="2383">7794 100 9,'21'9'18,"-11"-1"-4,2 1-2,3 5-1,2-1-3,4 8-1,0-1-1,7 5 1,-2 2-3,7 3 1,-1 3 0,5 3-1,0 2-1,5 2 0,-1 5-1,5 0 1,-1 4 0,5 3-2,2 6 1,4 4-2,5 3 1,2 5-1,-1 6 0,2 4 0,2 3 0,-1 4 1,-1 2-1,-2 3 1,-1 2-1,-2 2 0,-1 0 0,-2-1 0,-4 1 0,-2 0-1,-1-2 1,-3-2 0,-5-4 0,-1-5 0,-2-6 0,-4-6 0,-3-8 0,-5-11 0,-5-5 0,-2-10 0,-4-7 0,-3-4 0,-3-7 0,-2-4-1,0-1 1,-1-2-1,-6-12-1,14 18 1,-14-18 1,13 15 0,-13-15 0,12 18 0,-5-7 0,-2 0 0,2 4 0,2 1 0,-2-1 0,3 2 0,-1-2 0,0 0 0,2 2 0,-2-1 1,1-2-1,-1 3 0,1-1 2,-1 3-2,0-4 1,-1 1-1,-1-3 1,0 0-1,-1-3 1,-6-10-1,8 16 1,-8-16-1,0 0 0,8 12 0,-8-12 0,0 0-1,0 0-1,0 0-5,0 0-9,0 0-16,-8-13-4,8 13-1</inkml:trace>
  <inkml:trace contextRef="#ctx0" brushRef="#br0" timeOffset="3226">9579 2940 31,'-14'4'25,"14"-4"-8,0 0-4,15 17-3,-3-6-3,7 8-1,2 2-3,4 5 0,6 4-2,0 0 0,0 0 0,3-2 0,-5-5 1,1-3-1,-5-7 4,0-6-2,-6-11 0,0-8 1,-4-11 1,0-6 1,-2-11-2,1-3 0,-3-4-1,2 1-2,-2 4-1,-4 6-2,1 8-3,-8 5-7,7 9-22,-7 14-5,0 0-3</inkml:trace>
  <inkml:trace contextRef="#ctx0" brushRef="#br0" timeOffset="5140">0 2552 8,'15'0'14,"1"-5"1,-3 2-3,1-1 0,5 4-3,0-7-2,6 7 1,0-4-2,6 4-2,2 0-1,5 0 2,1 0-2,5 5 1,5-5-2,5 7 1,5-3-1,7 4 2,3-1-3,4 2 2,8 1 0,6 3-2,5 0 1,6 3-1,5 2 0,5 2 0,4 2 0,6-1 0,3 3 0,3 2 0,4 1 0,1 2-1,2 0 1,3 3 0,4 1 0,2 5-1,0 2 1,3 2-1,3 2 2,2 3-2,2 2 0,4 0 0,1 2 2,4 1-2,2 1 0,1 0 0,5-1 0,2 0-2,2 3 2,3 4 0,1-1 0,2 1 0,2 3-2,3 2 2,-2 4 0,0 1 0,-3 1-1,0 4 1,-1-4 0,-4-1-1,-5-2 1,0-3 1,-5-7-1,-3-4 1,-2-13 1,-4-8 0,-5-6-1,-3-9 1,-7-8-1,-5-9 0,-8-5 0,-4-4-1,-11-4 1,-8-5-1,-11-2 1,-7-3-2,-9 0 2,-9-1-1,-8 1 0,-9 2 0,-6-1 1,-5 5 0,-5 0-1,-5 4 1,-6 4 0,-3 2 0,-3 2 0,-2 0 0,-5 5 0,-9 0 0,13-4 0,-13 4 1,0 0-1,0 0-1,0 0 1,0 0-1,0 0 0,-5 9-1,5-9 0,0 0-2,0 0 0,-13 10-2,13-10-2,0 0-6,0 0-14,10 6-12,-10-6-1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47:05.507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 contextRef="#ctx0" brushRef="#br0">786 952 33,'-29'17'36,"16"-17"-12,13 0-7,0 0-3,0 0-3,20-17-3,7 8 0,5-5-3,10 0-2,6-2 0,10 2-1,-1-1-1,1 2-1,1 2-2,-8 0-3,-2 7-4,-12-4-12,-6 4-20,-9 4-1,-11 0 1</inkml:trace>
  <inkml:trace contextRef="#ctx0" brushRef="#br0" timeOffset="271">1038 885 36,'-20'12'38,"20"-12"-3,0 18-19,0-3-4,6 13-4,-3 7-1,6 11-2,-6 9-1,1 11-1,-4 6-1,0 4-1,-5 1 0,0-7-2,-1-7-1,-1-8-2,7-8-6,-9-18-16,9-9-14,0-20-2,0 0 1</inkml:trace>
  <inkml:trace contextRef="#ctx0" brushRef="#br0" timeOffset="579">1303 1493 15,'10'25'36,"-10"-25"0,0 0-11,16-19-19,-5-3-2,6 0 1,1-8-3,3-2-1,0-3 0,3-1 0,-1 0 0,-1 3 0,-6 1 1,-3 5-1,-4 2 2,-6 5-1,-7 4 1,4 16 1,-24-6-2,2 15 0,-5 5 0,-2 11 1,-5 6-1,3 10-1,0 4 2,3 8-2,6-2 1,8 4 0,8-5 0,6-3-1,11-5 0,7-8-1,10-9-1,4-15-2,8-5-5,-2-16-20,7-6-13,0-7-2,0-9 1</inkml:trace>
  <inkml:trace contextRef="#ctx0" brushRef="#br0" timeOffset="1007">1896 1158 18,'10'0'39,"-10"0"-2,0 0-16,-14-18-9,14 18-6,-25-8-1,7 8-2,-10 3 1,3 4-1,-5 3 0,1 4-1,-1 4 0,6 3 0,1 0 1,8 3-1,5-3 0,6 3-1,8-2 1,6-1-1,7 0 1,6-2-1,6-2 0,4-2 0,2-2 0,-1-1-1,-1-4 1,-2 0-1,-7-3 0,-4-1 1,-8 2-1,-12-6-1,0 11-1,-8-6 0,-9 6-3,-11-3-1,-3 7-3,-11-5-5,5 9-9,-8-2-15,2-4-2</inkml:trace>
  <inkml:trace contextRef="#ctx0" brushRef="#br0" timeOffset="1496">2132 775 20,'-11'22'42,"1"-11"-5,-1 0-14,0 5-10,-5 2-5,7 8 1,-3 5-4,4 11-1,-1 10-1,4 7 0,1 6 0,4 10-2,0 5 1,4 0-2,1-3-1,-2-10-2,6-7-3,-9-16-6,10-6-23,-4-15-6,-6-23 0</inkml:trace>
  <inkml:trace contextRef="#ctx0" brushRef="#br0" timeOffset="1759">2066 1212 1,'-6'-11'40,"-3"4"0,9 7 0,0 0-24,0 0-5,18 4-4,4-4-3,5-6-4,4-5-23,7-4-16,6-2-2,1-7-1</inkml:trace>
  <inkml:trace contextRef="#ctx0" brushRef="#br0" timeOffset="2474">3193 846 8,'15'-24'35,"-18"13"1,-8 0-20,1 8-5,-12 3-1,-1 4-1,-10 3-1,-2 12-3,-5 6 0,2 9 1,-4 13-2,7 9-1,3 8 0,8 6-1,5 2 0,10 1 0,9-5-1,4-6 0,11-11-2,4-12-1,9-10-4,-1-16-5,11-5-20,2-12-9,0-8-1</inkml:trace>
  <inkml:trace contextRef="#ctx0" brushRef="#br0" timeOffset="2767">3407 1161 18,'-13'-33'38,"0"19"-11,-3 7-10,-7-1-3,3 12-3,-8-1-2,7 12-3,-7 2 1,4 9-4,-2 3 1,5 7-2,-2 3 0,6 5 0,5-3-1,4 0-1,8-4 1,0-3-1,11-9 1,3-4-1,5-11 0,4-6 0,0-7 0,2-5 1,3-9-1,-1-4 1,-1-4-1,-1-4 1,-3-4-1,-3-2 2,-4-2-1,0 4 0,-8 3 1,-1 4-1,-1 6 1,-5 9-1,0 11 1,0 0 0,3 22-1,-3 2-1,0 5 0,-3 5-1,3 4-2,0-5-1,5 0-2,-5-11-5,14 1-12,-4-10-16,5-8-3,6-9-1</inkml:trace>
  <inkml:trace contextRef="#ctx0" brushRef="#br0" timeOffset="3233">3861 1127 19,'19'-53'39,"-19"28"-9,0 9-11,-13-3-2,3 9-6,-9 2-4,2 8 0,-6 0-3,3 6 0,-4 4-1,4 6 0,-2 2-1,5 5 0,2 2 0,7 1-1,3 2 0,9 2 0,4 0 0,8 0 0,5-3-1,4 1 1,2-4-1,0-1 0,-1-4 1,-4-3-1,-4-2 1,-5-4-1,-13-10 0,7 12-1,-7-12 0,-24 3-1,1-3-1,-8-6-2,-2 6-2,-8-11-6,4 5-18,0-2-10,0-3 1</inkml:trace>
  <inkml:trace contextRef="#ctx0" brushRef="#br0" timeOffset="3677">4080 1050 1,'36'12'39,"-36"-12"1,13 14-2,-8-2-21,-13-1-5,5 8-4,-9-1-1,4 8-1,-4 2-2,2 5-1,0 0-1,3 1-2,1 2-1,2-3-4,4 4-8,0-5-28,0-5-1,0-5 1</inkml:trace>
  <inkml:trace contextRef="#ctx0" brushRef="#br0" timeOffset="4113">4737 1000 10,'0'-15'38,"-4"4"-1,4 11-19,0 0-3,0 0-1,0 0-3,4 17-3,3 8-1,-7 7-2,7 10 0,-7 7-1,4 5-2,-1 4 0,-3 2-1,3-5-1,-3-6-2,0-5-3,0-15-9,3-6-28,-3-5 1,0-18-2</inkml:trace>
  <inkml:trace contextRef="#ctx0" brushRef="#br0" timeOffset="5098">4083 1293 15,'0'0'20,"0"0"-6,12-7 1,-12 7-4,0 0 1,9-10-3,-9 10-1,12-9-1,-2 4-1,-2-4-1,3 1 1,1-5-2,3 1-1,-2-3 1,3 0-1,-1-2 0,1 1 0,-2 0 0,0 0-2,-3 0 1,-1 5-1,-4-2 0,-6 13 1,4-15-1,-4 15 0,0 0 1,-13-9-1,2 9 0,1 0 0,-4 0 0,0 2 0,-2 3 0,1 1 0,-1 3 0,1 3 0,-1 4-1,1 4 1,1 4 0,0 4 0,3 3 0,2 2 0,3 3 0,6 1 0,0-1-1,6-1 2,3-4-1,4-4-1,3-4 0,5-7 0,1-3-1,4-13-4,8 0-1,-4-13-9,8-6-27,2-3 0,-3-7-2</inkml:trace>
  <inkml:trace contextRef="#ctx0" brushRef="#br0" timeOffset="6286">4699 980 8,'0'0'8,"10"-7"0,-10 7 1,0 0-3,0 0-1,0 0 0,0 0 0,0 0-1,0 0 0,0 0 0,0 0 0,0 0 0,0 0 1,0 0 0,0 0 1,0 0-1,0 0 0,0 0 0,0 0 0,0 0-1,0 0-1,0 0 1,0 0 0,4 11-1,-4-11-1,-4 18 0,4-5 0,-7 2-2,4 1 1,-6 3-2,4 0 0,-5 3-2,1-3-5,0 5-13,2 0-14,-5-7-3</inkml:trace>
  <inkml:trace contextRef="#ctx0" brushRef="#br0" timeOffset="7008">4637 1519 15,'0'0'25,"0"0"-3,0 0-4,0-11-3,0 11-3,0 0-2,12 0 2,-12 0-5,13 0-1,-1 0 3,6 6-4,-2-6 0,4 4-2,2-4-1,2 3-3,1-3-3,3 0-5,2 0-18,-1 0-14,1-3-2,2 3 2</inkml:trace>
  <inkml:trace contextRef="#ctx0" brushRef="#br0" timeOffset="7858">5182 599 16,'-41'-28'31,"9"10"-18,-5-5-4,-5 0-2,-3-4 2,-9-2-3,-4-3-1,-6-1-1,-3-1 2,-4 2-2,-5-4 0,-6 4-1,-4-3 1,-4 4 0,-4-1-1,-6 5-1,-7-2-1,-8 4 1,-3 2-2,-7 4 1,-10 2-1,-3 7 0,-7 4 1,-7 6-1,-5 6 1,-2 7-1,-3 5 0,-2 7 0,-2 6 0,-2 8 0,0 6 1,4 7-1,6 6 0,3 4 1,9 5 0,12 6 0,10 2 1,15 7-1,11 0 1,16 9 0,12 4-1,16 4-1,12 7 1,13 5-1,13 6 0,12 3 0,13 4 0,12-1-1,15-1 1,14 0-1,15-4-1,16-7 0,16-8 2,15-8-1,18-9 0,18-12 1,14-14-1,17-12 1,11-12 0,11-12-1,12-10 1,8-10 0,8-11-1,4-8 2,4-6-1,0-8 0,0-10 0,-6-9 1,-7-12 0,-6-8 1,-17-14 3,-11-10-3,-104 39 2,4-10 1,-7-5 0,2-10 0,-17-8-2,-1-9 0,-11-2-1,-3-10 1,-22-3-5,-19 18-2,-4-143-2,-43-4-5,-35 10-25,-49 14-8,-55 32 2</inkml:trace>
  <inkml:trace contextRef="#ctx0" brushRef="#br0" timeOffset="16666">16 1519 30,'-17'15'24,"17"-15"-7,0 14-2,0-14-4,14 14-1,0-7-2,7 4 2,1-3-3,9 4-2,2-2-1,7 2 2,2-2-3,7 4 0,-4-5 0,3 4-1,-3-3 0,0 3 0,-7-2 0,-4 4-1,-8-1 1,-6 2-1,-9 3 0,-8 4-1,-11 0 0,-7 3-1,-8 4-1,-10-1-2,-2 8-1,-11-5-7,6 6-20,-5 0-9,-3-4 0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47:26.282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 contextRef="#ctx0" brushRef="#br0">22 97 24,'-25'12'34,"25"-12"-6,0 0-22,10-11-3,9 5 0,4-5 0,8 2 1,3-3 1,7 1-2,4-1 1,6 4 1,-2-1 0,4 2-1,0 1-1,1 6 0,1-5 0,-1 5-1,-5-3 1,1 3-1,-6 0 0,-3 5-1,-7-1 0,-3 2 1,-7 2-1,-4 3 1,-9 1-1,-4 5 1,-7 2 0,0 6-1,-11 4 1,0 4-1,-3 5 0,-2 3-1,0 4 0,-2 3 0,2 4-3,1-3-2,8 6-19,0-5-16,-1-7-2,1-7 0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47:24.997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 contextRef="#ctx0" brushRef="#br0">0 1862 18,'0'0'13,"0"0"-6,13 0-3,-4 0-1,4 0 3,2 3-3,1-3 0,3 5 1,3 3-2,5 0-3,4 4 3,3 4-3,6 1 2,5 2-2,4 0 3,7 4-2,6-4 4,8 5 0,3-2-1,10 1 2,4-1-1,6 3-1,8-3 2,6 2 0,6-3-3,7-2 3,5-2-1,6-1 1,3-4-3,11-2 4,0-4-4,5-2 1,6-4-1,4 0-1,2-2 0,4-5-1,3 0 1,4-1-2,4-1 2,3-1-3,0 1 3,0 2-3,1 1 3,4 3-2,-1 3 2,0 0 0,-2 0 0,3 0 0,-1 0 0,2 0 1,2-3-1,2 0 0,0-3 0,2 0 0,3-1 0,0-1 0,2 1 0,3-2-1,-2 0 2,1-1 0,0 0-1,4-2 0,-1-2 0,4-3 0,-2 0 0,1 0-1,1-3 1,4-2-1,-1-1-1,-4 0 2,1 1-1,-1-1 1,-5-1-1,1-1 2,-2-2-2,-6-1 1,-1-3 0,-1-3-1,-3-6 1,-2-3-1,-1-4 1,-2-3-1,-6-1 1,-2-1 0,-5-2-1,-3 1 0,-6-1 1,-5 0-1,-8-2 0,-7-2 0,-5-2 0,-6 2 0,-8-2 0,-4-2 1,-8-2-1,-5 4 1,-5-2-1,-5 2 0,-3 0 1,-4 2-1,-6 0 1,-6 3-2,-3 4 2,-6 3-1,-7 5 1,-5 5-1,-9 6 1,-5 3-1,-7 6 0,-3 3 0,-6 2 1,-3 5-1,-3 1 0,-2 2 1,-1 1-2,-1 0 2,2 1-1,-2 0 0,0 0 0,0 0 0,2 0 0,1 1 0,2-1 0,1 3-1,-3 1 1,2 1 0,1 3 0,0-2 0,-3 2 0,-2 0-1,-2 2 0,-3-2-1,1 4-1,-12-4-1,13 6-2,-13-6-6,0 0-11,0 0-18,0 0 2,0 0 1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50:14.134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2333 4054 4,'-38'16'29,"24"-12"-5,4 2-4,10-6-1,0 0-4,5-14-1,20 7-4,3-11-3,12 1 1,8-6-4,11-1 0,2-5-2,5 2-1,-1 0-3,-4 1 0,0 5-4,-12-1-7,-2 8-13,-12 6-13,-10 0 1</inkml:trace>
  <inkml:trace contextRef="#ctx0" brushRef="#br0" timeOffset="248">2777 3870 7,'-37'27'35,"23"-8"-3,2 1-8,6 13-6,-2 1-4,8 15-5,-7 2 0,7 10-4,-4 4-1,4 2-1,-3-1-2,-1-2-2,1-7 0,-2-8-4,5-7-4,-6-15-14,6-7-15,0-9-4,0-11 3</inkml:trace>
  <inkml:trace contextRef="#ctx0" brushRef="#br0" timeOffset="512">2980 4281 9,'19'36'35,"-19"-21"2,-5-5-13,5-10-14,0 0-3,0 0-1,0 0-3,0-21 0,10 5 0,-3-4-1,4-4-1,-1-1 1,0-1 1,-3-1-1,0 3-1,-7 1 0,0 5 0,-10 1 1,-1 8-1,-6 5 1,-2 8-1,-4 7 1,-2 10-1,-3 7 0,0 8 1,-1 5-1,5 7 1,1 0-1,6 1 0,6-2 0,6-5 1,10-5-2,8-8 2,7-8-3,6-10 0,8-7-3,0-11-4,8-1-9,-5-12-12,4-4-11,-1-2-2</inkml:trace>
  <inkml:trace contextRef="#ctx0" brushRef="#br0" timeOffset="910">3314 4150 3,'-3'-41'32,"0"28"-6,-4-2-4,7 15-7,-14-14-1,14 14-4,-20-3-1,11 8-4,-4 1 0,0 6-1,0 1 0,2 8-2,-2-1 0,6 5 0,1 1 0,6 2 0,0-1 0,10 1-1,3-4 0,4 0 1,3-3-1,2-2 0,2-1-1,0-2 1,-2-3-1,-5 0 0,-2-2 1,-6 2-1,-6-2 0,-6 1-1,-7-1 0,-10 1-1,-5 0-2,-9-4-1,0 5-3,-7-13-6,3 9-6,-2-12-10,5-6-10,12-3 0</inkml:trace>
  <inkml:trace contextRef="#ctx0" brushRef="#br0" timeOffset="1339">3586 3784 30,'19'-4'39,"-10"4"-3,-9 10-19,-12-1-5,6 11-5,-6 3 0,2 10-4,-2 5 0,3 9-1,-1 5 1,4 8-2,2 1 1,1 2-1,3-2-1,0-5-1,0-5-3,0-9-2,3-2-11,-3-15-13,0-6-10,0-7-2</inkml:trace>
  <inkml:trace contextRef="#ctx0" brushRef="#br0" timeOffset="1609">3461 4200 31,'-4'-16'39,"4"16"0,15-7-19,-3-4-9,13 6-2,6-5-6,6-2-6,10-1-28,3 1-4,-4-6-7,2 2 2</inkml:trace>
  <inkml:trace contextRef="#ctx0" brushRef="#br0" timeOffset="1985">4470 3759 35,'7'-29'38,"-11"15"-1,-6 5-17,-2-4-12,0 13-1,-7 0-2,-5 13-3,-6 9 0,-2 11 0,-5 10 0,2 11-1,-3 9 0,5 6 0,3 4 1,7 2-2,7-5 1,7-4 0,9-7-1,8-9 0,7-10-2,6-10-2,12-9-2,1-15-5,11-2-6,-2-15-11,8-4-4,-2-7-5</inkml:trace>
  <inkml:trace contextRef="#ctx0" brushRef="#br0" timeOffset="2263">4675 4140 24,'-10'-56'24,"-2"40"-3,-4 0-4,-1 11-4,-8 2 0,5 13-4,-6 3 0,3 12-4,-2 3-1,4 9-1,0 2 0,4 5 0,4 0-2,4-2 0,4-5-1,5-5 1,6-7-1,5-7 1,3-9 0,5-9-1,3-3 1,2-10-1,0-5 1,1-6-1,-1-3 1,-1-5-1,-2-3 0,-4-1 1,-3 1 0,-2 3 0,-4 4 1,0 5-1,-5 7 0,-3 16 1,0 0-1,6 12 0,-6 9-1,0 7 1,-3 4-2,0 3 0,3 4-2,-3-5-2,3 1-4,0-11-9,7 0-16,2-6-6,1-8-2</inkml:trace>
  <inkml:trace contextRef="#ctx0" brushRef="#br0" timeOffset="2737">5057 4079 20,'3'-52'36,"-6"27"-11,-3 10-8,-8-3-5,3 12-3,-5-1 1,1 10-3,-2 1-2,3 10 2,0 1-4,5 8 0,3 2-1,6 4 0,0 4-1,7 1 1,2-1-1,4 1-1,2-2 1,1-1 0,-3-5-1,-1-4 1,-1-3-1,-4-4 0,-3-3 0,-4-12 0,-7 13-2,-5-13-1,-3 0-1,-8-9-2,1 6-6,-8-12-4,7 7-8,-2-4-12,7-5-4</inkml:trace>
  <inkml:trace contextRef="#ctx0" brushRef="#br0" timeOffset="3098">5258 4080 23,'56'-12'37,"-39"4"-11,-3 4-8,-7-7-6,-7 11 0,6-15-5,-6 15-2,-6-18 2,6 18-3,-16-16 0,4 11-1,-3 1-2,-2 4 1,-4 7-1,-1 4 0,0 7-1,1 6 1,1 8 0,5 3 0,2 0 0,8 0 0,8-1-1,7-5 1,7-5-2,5-10 0,7-5-4,1-14-12,8-3-23,3-4 0,-2-10-3</inkml:trace>
  <inkml:trace contextRef="#ctx0" brushRef="#br0" timeOffset="3459">5714 3829 1,'0'-21'38,"0"21"-1,11-22 2,-5 3-23,12 6-7,-2-5 0,11 7-3,-3 0 0,3 11-2,-2 0-1,2 12 0,-5 7-2,-3 9 1,-7 9-1,-8 9-1,-4 5 1,-14 6-1,-5 6 0,-4 2 1,-5-1-1,2-3 1,0-9 1,4-5-1,5-11 0,10-10 1,7-12 0,10-11-1,11-13 0,10-9-1,7-6-1,10-10-4,12 2-10,1-8-24,3-4-5,-4-2-1</inkml:trace>
  <inkml:trace contextRef="#ctx0" brushRef="#br0" timeOffset="4459">6436 3758 13,'4'-38'31,"-18"19"1,-2-3-20,1 3-3,-6-3-1,-3 4-1,-8-6-1,-1 3 1,-9-4-1,-2 4-2,-8-4 0,-4-1-2,-6-2 0,-1 0 2,-10-2-3,-3 0 1,-9-2-1,-4 0 0,-7-1 0,-3 0 0,-9 1 0,-8-1 0,-6 1-1,-6 3 1,-6 2-1,-8 3 0,-7 6 1,-8 6-1,-4 5 0,-7 7 0,-1 14 0,-2 4 0,-1 8 0,0 8 0,4 10 0,1 8 0,5 10 0,4 10 0,3 8 0,8 9 0,4 8 0,11 7-1,8 5 1,9 3 0,15 1 0,13 1 0,16-1 0,16 1 0,21 2-1,18 0 1,24-5 0,22 2 0,22-4 0,22-3-1,25-6 1,19-9-1,24-8 1,17-14-1,19-9 1,17-14-1,19-13 0,13-13 0,13-15 0,12-14 1,10-15 0,4-10 0,1-13 1,3-11 0,-8-10 1,-6-9 0,-10-11 1,-11-3-1,-18-8 0,-16-7 1,-24-10-1,-26-4-1,-31-8-1,-32-6 0,-39-1-1,-38-1 1,-37-3-2,-35 3-1,-29 8-2,-28 5-3,-14 17-20,-20 15-10,-18 9-3,-11 18 1</inkml:trace>
  <inkml:trace contextRef="#ctx0" brushRef="#br0" timeOffset="6612">27 3953 1,'-18'-7'14,"18"7"-1,-12-6-2,12 6-1,0 0 2,0 0-2,0 0-1,0 0 1,17 9-4,-3-4 2,10 9-1,4-1-2,13 8 1,6 1-1,10 10-2,8 2-1,8 4 0,6 2-1,5 2 0,2-4-1,2-1 1,-3-4 0,1-6 0,-5-5 0,0 1 1,-7-7-1,-3-2 1,-8-3 0,-5-4-1,-9 1-2,-7-4-3,-8 0-1,-13-9-6,-1 0-21,-8 1-5,-12-6-2</inkml:trace>
  <inkml:trace contextRef="#ctx0" brushRef="#br0" timeOffset="7079">1265 4103 7,'-9'4'32,"9"-4"0,6 12-18,0-2-4,8 8-4,-3 0 2,9 9-2,-5 1 0,5 6 2,-3 0-3,2 2 0,-4-4-1,0 2 2,-8-4-3,0 2 1,-7-3-2,-7 2 0,-4-2-1,-4 0 0,-6-1-1,-3-2-2,1 1-2,-8-8-10,7-2-24,2-1 0,-1-11-4</inkml:trace>
  <inkml:trace contextRef="#ctx0" brushRef="#br0" timeOffset="11590">989 4943 7,'-22'5'32,"4"-5"0,18 0-17,-9 0-5,9 0-5,0 0 1,17-6-1,-1 6-1,0-6 1,6 6 1,0-8-2,6 8 1,0-7-1,5 7 1,-2-4-1,3 4-1,-2 0 0,1 0-1,-1 3 0,-1 2 0,-1 2 0,-4 4-1,-4 0 0,-1 6 1,-7 2-1,-5 5 0,-6 3 0,-6 7 0,-6 4 0,-4 3 0,-4 2-1,-2 1-1,1 6-2,-2-5-8,9 7-29,3-3 1,2-19-3</inkml:trace>
  <inkml:trace contextRef="#ctx0" brushRef="#br0" timeOffset="14373">4809 7 3,'7'-9'16,"-7"9"1,0 0-6,8-10 2,-8 10-3,0 0-1,16 15 0,-11-3-2,5 11 1,-1 4-2,4 11 0,-2 6-2,6 10 2,-3 8-2,4 5-1,-1 8-1,1 6 0,-1 6-1,1 7 0,-2 5 0,-1 2 0,-3 6 0,-2 4-1,-4 4 1,-2 3-1,-4 3 1,-6 5-1,-4-1 2,-4 6 0,-6-2-1,-3 0 1,-6-1-1,-2-6 1,-4-5 0,0-6-1,-2-9 1,4-5-1,1-11 0,5-9 0,4-12-1,4-9 1,4-13 0,6-8-1,4-10 0,5-11 1,0-14-1,0 10 0,0-10 0,7-10 0,-3 1 0,2-4 0,-2-1 0,1-1-1,0-2-1,-5-2-1,4 4-3,-7-5-7,3 10-10,-3-1-16,-3-2 1,6 13-1</inkml:trace>
  <inkml:trace contextRef="#ctx0" brushRef="#br0" timeOffset="15148">4578 2785 3,'-6'-12'20,"10"2"-3,-4 10 0,0 0-4,8-12-2,-8 12-1,0 0-3,16 21 0,-12-3-1,2 10-1,-1 2 0,2 7 1,0 3-3,0 3 0,-2-2-1,1 0 0,-3-8-1,1-3 1,-1-7-1,0-3 1,-3-8 2,6-2-3,-6-10 1,0 0 0,15-3 0,-6-8 0,3-3 0,5-4 0,3-3-1,4-1 0,2 0 0,3 2-1,1 3 0,1 1 0,1 5-2,-2-1-2,2 9-8,-6-2-26,1-2 1,0-1-5</inkml:trace>
  <inkml:trace contextRef="#ctx0" brushRef="#br0" timeOffset="18463">5358 2706 12,'-10'-8'24,"10"8"-4,0 0-4,-11 0-3,11 10-3,-6 0-1,6 9-2,0 4-2,0 7 1,0 4 0,0 5-2,0 1-1,0 4 0,0-3-1,0 0 1,0-6 1,0-4-3,0-5 1,0-3 0,-4-9 0,4-1 0,0-13-1,0 0 1,15 4-1,-6-12 1,5-6-1,4-3 0,6-4-1,4-3 1,6-1-1,4-1-2,5 5-2,0-1-5,8 4-26,2 5-4,-4-2 0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50:24.543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-3 9 1,'-6'-9'12,"6"9"-7,0 0 0,9-4-2,-9 4-3,18 0 1,-5 4 0,3-4 2,3 5 1,6-5-1,3 5 0,5-5 1,5 4 2,8 0-1,4-4 0,5 4-1,7-4 1,4 5-2,5-1 0,6-1 1,5 3-1,4-1 0,4 2-1,3 0 2,6 3-2,1 1 1,6 2-1,0 2 0,1 5 0,0 1-1,3 5 0,0 4 0,2 4-1,-1 3 0,-2 3 1,2 3-1,-1 3 3,1 1-3,3 0 2,-1-1-1,-1-1 1,3-1-1,3 1 1,1-5 1,6 2 0,0-3 1,3 1-2,1-3 0,5 3 0,1-2 1,2-1-2,-3-4 0,1-1 1,1 0-2,1-1 1,-1-3 0,0 0 1,-2-5-2,4 2 2,0-1-2,-1 1 1,-1-2-1,1 3 1,-2 4-1,1 2 1,0 0-1,-3 1 1,-2-1 0,-2 1-1,-1-4 1,-7-1-1,1-8 1,-1-4-1,-3-6 1,3-3 0,0-7-1,0-4 2,1-4-2,3-3 1,-2-4-1,0-1 1,-5-1-1,-4-3 0,-5 1 0,-6-1 0,-4 0 0,-9 1 0,-7-1 0,-5-1 0,-7 2 1,-7 0-1,-5 2 0,-4-1 1,-7 2-1,-5-1 0,-7 3 1,-2-1-1,-8 2 1,-2 1-1,-5 2 1,-4 2-1,-5 0 1,-10 8 0,15-11-1,-15 11 1,10-7-1,-10 7 1,0 0-1,10-6 1,-10 6-1,0 0 0,0 0 1,0 0-1,0 0 0,0 0 1,0 0-1,0 0 0,0 0 0,0 0 0,0 0 0,0 0 0,0 0-1,0 0-1,0 0 0,0 0-3,0 0-3,0 0-5,5 10-9,-5-10-6,0 0-11,-4 13-1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50:31.808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2729 0 9,'0'0'10,"-4"11"-1,4-11-1,-17 18-3,4-6-1,-1 4 0,-4 2 1,-2 3-1,-3 5 0,-3 3-1,-3 3 1,-2 5-1,-4 2-1,-2 3 0,-4 5 1,-8 7-2,-2 1 0,-4 8 1,-7 4 0,-3 7-1,-4 6 0,-6 4 0,-4 3 2,-2 4-2,-3 3 1,-1 4-1,-4 1 1,1 0 0,-1 1 0,4 2 1,1 0-2,2 2 1,0 0 1,4 0-2,-1 0 1,4 3 0,-2-1 0,2 2 2,0-2 0,6-1 1,0-5-1,7-1 0,3-8-1,7-5-1,2-7 3,6-4-4,5-12 1,4-5-2,4-7 1,7-8 0,4-9 0,2-7 0,6-8 0,4-6-1,8-13 1,-7 12-1,7-12 0,0 0 1,0 0-1,0 0 0,0 0 0,0 0 1,0 0-1,0 0 0,0 0 1,0 0-1,0 0 0,0 0 0,0 0 0,0 0 0,0 0 0,-7 12 0,7-12 0,0 0 0,0 0 0,-7 9-1,7-9-1,0 0-2,0 0-2,0 0-6,0-11-5,0 0-5,0 11-6,6-15-12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3440 4560 1,'0'0'25,"-3"-12"-3,3 12 0,0 0-5,0 0-1,0 0-3,0 0-1,0 0-4,-4 11-2,4 5 1,0 4-3,4 8 0,-4 5-1,7 10 0,-3 4-1,3 6 0,0 2-1,1 2 0,-2 1-1,0-1 0,-1-4 0,0-3 0,-5-6 0,4-5 0,-4-8-1,0-5 0,0-6-1,-4-8-3,4 0-4,0-12-13,-14 0-17,14 0-2,-10-16 1</inkml:trace>
  <inkml:trace contextRef="#ctx0" brushRef="#br0" timeOffset="443">3651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3985 4591 33,'-10'-11'35,"10"11"-12,-12-8-7,12 8-1,0 0-3,-9 13-3,9-13 1,-4 27-4,4-8 0,7 10-2,0 6 0,4 9-2,0 3 0,3 8-1,-1 1-1,2 4 0,-4-3 0,0-3-1,-1-7 0,-3-5-2,1-7-3,-5-14-4,4-2-22,-7-10-8,0-9-2,0 0 0</inkml:trace>
  <inkml:trace contextRef="#ctx0" brushRef="#br0" timeOffset="1413">3442 4329 1,'-15'-9'40,"6"-1"2,9 10-1,0 0-20,-9-11-8,9 11-5,0 0-3,0 0-3,0 0-2,0 0-3,0 19-6,0-19-13,-6 22-18,11-4-1,-1-2-1</inkml:trace>
  <inkml:trace contextRef="#ctx0" brushRef="#br0" timeOffset="1707">3898 4311 8,'-11'4'41,"0"-11"2,11 7-1,-14-17-22,14 17-9,0-10-2,0 10-3,0 0-3,0 0-3,0 0-2,0 0-6,9 3-11,-9-3-22,0 14 0,0-4-3</inkml:trace>
  <inkml:trace contextRef="#ctx0" brushRef="#br0" timeOffset="2331">3632 4298 10,'9'-3'42,"-9"3"-2,12-5 1,-12 5-23,0 0-8,0 0-2,0 0-3,-5 14-2,5-14 0,-12 19-2,6-6-2,-1-1-3,7 7-6,-6-7-16,6 3-15,5 1 0,1-4-2</inkml:trace>
  <inkml:trace contextRef="#ctx0" brushRef="#br0" timeOffset="2858">4371 4449 18,'-16'-3'39,"16"3"-1,-11 0-18,20 13-2,-3-4-6,12 11-2,-3 2-2,9 10-2,0 6-1,6 7-1,-2 4-1,4 9-1,-3 5 0,-1 3-2,-5 2 1,-3 2-2,-7-2 1,-6-4-1,-7 0-3,-14-8-3,-3 4-10,-17-9-22,-7-4-3,-9-6 1</inkml:trace>
  <inkml:trace contextRef="#ctx0" brushRef="#br0" timeOffset="3392">2941 4634 26,'-17'-7'37,"8"7"-2,-3 10-18,-5 1-2,5 14-5,-8 4 0,7 17-3,-4 8-1,9 15 0,2 8-1,11 8-1,6 0 1,12 1-3,10-6 0,10-6-1,10-10-3,5-16-3,12-9-23,0-13-13,0-14-1,1-12-4</inkml:trace>
  <inkml:trace contextRef="#ctx0" brushRef="#br0" timeOffset="4361">3235 3820 9,'-9'-7'19,"-1"-10"0,4 6-3,0 0-3,-2-6 1,2 5-4,-5-8 0,4 4-3,-7-5 3,1 3-5,-4-6 1,-1 2-2,-6-3 2,1-2-2,-5-4-1,-2 0 0,-4-4-1,0-3 1,-4-4-1,-1-7 0,-1-6-2,-4 0 1,-3-5 1,0-4-2,-4-4 1,-3-2-1,-2-3 1,-6-3-1,-3-2 1,0-5-1,-5-1 1,-3-2-2,1-3 1,-3 0 1,-2-2-2,-2-2 1,1 0 0,-2 0 0,1 1 0,-1-2 1,0 1-1,1 3-1,-2-2 1,3 5 0,-1 0 0,1 2 0,-1 1-1,3 3 1,-1 2 0,3 1 0,2 3 0,-1 2 0,5 2 0,1 3 1,0 1 0,5 4-1,3 2 1,4 2 0,7 4 0,5 4 2,4 2-2,7 7 0,5 5 0,5 8 0,5 2 0,3 9-1,4 3 1,10 15-1,-10-13 0,10 13 0,0 0 0,0 0-1,5 15 1,1-6 0,2 1 0,-1 1-1,0 2 1,1-1 1,-1 1-2,1-1 2,-1 0-1,-3-2 0,1 0 0,-2 0 1,-3-10 0,7 16-2,-4-6 2,-3 0-2,5 2 2,-5 3-2,4 2 1,-4 4 0,3 2 0,-3 5 0,0 4 0,0 0 0,3 1 0,-3 2 0,4 0 0,-4-2 1,5-2-1,-1-2 0,-1-4 0,1-3 0,-1-2 0,-3-6 0,4-1 0,-4-13 0,4 14 0,-4-14 0,0 0 0,0 0 0,6-16 0,-6 3 0,0-4 1,0-5-1,-6-5 0,3-3 0,-2-4 0,-2-5 0,0-3 1,-1-5-1,-1-1 0,-1-1 0,0-1 1,-1 0-1,0 3 0,2 6 1,-1 5-1,4 6 1,0 6 0,3 9-1,3 15 0,9-11 1,1 16-1,2 5 1,5 5 0,4 5-1,3 2 1,7 2 0,0 0 0,4 1-1,5-2 1,3-2 0,1-2-1,3-5-2,1 0-1,-6-9-19,-1 1-18,-1-6-3,-9-4-3,0-8 1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51:50.676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9-1 2,'-16'0'33,"16"0"1,0 12-18,0-12-5,15 26-2,-2-11-1,8 9-3,3-1 2,7 5-2,2-3-1,5 3-1,0-6-1,1 2 1,-1-4 0,1-1 0,-4-4-2,-2-1 1,-6-1 0,-1-2 0,-8-1 0,-4-1 0,-6 3 0,-8 1-2,-9-1 2,-4 3-2,-9-1 2,-4 3-3,-7 1 2,-4 3-2,-4-3 1,1 0 0,1 4-3,3-2-1,6 5-6,0-4-21,10 0-9,9-2 3,4-4-2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2-10-10T06:34:50.162"/>
    </inkml:context>
    <inkml:brush xml:id="br0">
      <inkml:brushProperty name="width" value="0.10583" units="cm"/>
      <inkml:brushProperty name="height" value="0.05292" units="cm"/>
      <inkml:brushProperty name="color" value="#D9D9D9"/>
      <inkml:brushProperty name="fitToCurve" value="1"/>
    </inkml:brush>
  </inkml:definitions>
  <inkml:trace contextRef="#ctx0" brushRef="#br0">536 1485 3,'-16'9'24,"2"-9"0,14 0-5,0 0-3,-6-18-3,17 8-1,-1-9-4,12 1 1,3-4-3,9 2-1,2-3-2,7 5 2,-2 1-2,2 9-2,-2 3 0,-3 9 0,-5 7 0,-6 4-1,-10 10 0,-7 3 1,-10 7-1,-8 1 1,-10 4-1,-7 2 1,-8-4-1,-3-3 1,0-4-1,-1-5 0,6-5 0,6-7 1,9-7-1,16-7 0,0 0 1,12-6-1,13 0 1,6-2 0,7 3 0,6 0-1,1 5 1,-1 3 0,-4 7 0,-3 4 0,-9 8-1,-8 4 1,-9 5-1,-11 3 1,-17 3 0,-7 2 0,-12 2-1,-11-1 1,-9-2-1,-9-3 1,-3-5-1,0-3 0,1-7-1,3-8-2,9-3-3,6-13-6,18-3-15,12-7-12,10-12-2,14-3 0</inkml:trace>
  <inkml:trace contextRef="#ctx0" brushRef="#br0" timeOffset="1">1178 1089 17,'-28'-39'32,"2"18"-12,-1 0-10,-1 1-1,-6 0-3,-2 5 1,-5-2-1,-3 8 1,-5 3-3,-1 6 3,-6 0 1,0 11-4,-5 5 1,2 7 1,-1 4-2,0 6-1,1 5 0,3 9-2,2 5 1,4 8 0,2 5-2,4 6 1,3 7 0,5 8 1,7 5-2,5 4 2,11 3-1,9 0 1,9 0-2,12-4 1,9-7-1,10-7 0,11-10 0,10-11 0,10-12 0,8-14-1,11-14 1,4-13 1,7-12-1,4-13 0,-3-14 0,1-13 1,-3-11-1,-5-10 1,-9-9-1,-7-9 1,-12-8 0,-9-7 0,-13-6 1,-14-5-2,-15-2 2,-18 2-2,-15 6 1,-14 5-2,-15 13 0,-15 12-2,-9 18 0,-15 14-3,-1 28-9,-10 15-25,-4 10 0,1 18 0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51:51.278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224 167 22,'27'-25'21,"-15"9"-3,1 2-3,-5-1 1,0 2-4,-8-2-2,6 4 1,-12-3-4,2 3-1,-7-1-2,0 2 1,-6 3-3,-1 4 0,-3 3-1,-3 5 0,-1 6 0,0 7-1,0 5 0,-1 7 1,2 9-1,3 6-1,4 2 0,4 2 0,5-1 1,8-1-2,4-8 2,6-3-1,8-14 0,3-7 1,7-10 0,4-8 0,0-7-1,1-7 1,1-4 0,-3-1 0,-1-4 1,-2-2-1,-5 1 2,-4 3 0,-3 3 0,-2 6 2,-6 2-2,-8 13 2,10 0-2,-6 17 0,-4 11-1,3 10-1,-3 8 1,0 13 0,0 5 0,3 7 0,-3-2-1,0 0 3,0-2-2,0-67 2,3 58-1,-3-58 0,0 49 0,0-49-1,0 0-1,3 52-3,0-39-8,-3 7-26,0-20-6,0 0-1,7-31-2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51:52.691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-7-6 1,'0'0'16,"-9"0"1,9 0-4,0 0 0,13 8-3,-1-3 0,4 7 1,4 0-3,6 7 0,3 0-1,7 7-2,5 1 1,6 5-1,4 2-2,7 1 0,4 5 0,7 1 0,8 3 0,7 3 0,4 3-1,9 3-1,3 5 0,6 3 0,0 2 0,5-1 0,0-1 0,1-2 0,-4-4 1,-5-3-1,-5-7 0,-5-4-1,-8-7 1,-8-4-1,-11-4 1,-6-1-1,-9-4 0,-6-2 0,-9-2 0,-4-3 0,-10 0 0,-3-4-1,-4-1-1,-15-9-3,12 9-8,-12-9-18,-12-8-7,1 1-1</inkml:trace>
  <inkml:trace contextRef="#ctx0" brushRef="#br0" timeOffset="609">2071 851 18,'0'0'23,"0"0"-1,0 0-4,14 20-2,-5-11-3,8 10-2,0-3-1,9 8-4,0 2-1,7 5 0,-1-2-3,3 3-1,1-1 0,0-1-1,-2-1 1,-3-2-1,-3-4 1,-7-3-1,-2-5 1,-5 0 0,-7-4 0,-7-11-1,-3 14 1,-9-8 0,-8-1 0,-7 1 0,-11 2 0,-5 1 0,-9 3 0,-4 1 0,-2 2 0,3 1 0,-1 0 0,9 2 0,4 1-1,8-2 0,7 1-2,6-6-3,12 5-11,4-4-23,6-13 1,13 3-3</inkml:trace>
  <inkml:trace contextRef="#ctx0" brushRef="#br0" timeOffset="2204">3376 1317 31,'0'-43'27,"-4"22"-5,-1-5-4,5 7-4,-12-6-2,5 5-4,-11 0-3,2 5-1,-7 5 0,-3 5-2,-4 5-1,-3 8-1,-3 8 0,1 8 0,0 8 0,1 6 0,4 9 0,6 3-1,6 2 1,8-2 0,10-1-2,3-5 0,10-9 2,5-7-1,7-10 1,5-11-1,4-7 1,4-12 0,-2-7 0,3-6 0,0-6 1,0-1-1,-3-4 1,-4 2 1,-4 2 0,-3 2 0,-7 5 0,0 8 0,-9 4 1,-9 13-1,12 0 0,-8 22-1,-4 9 1,0 12-1,0 9-1,3 13 1,-3 9-1,4 9 0,-1 5 0,2-3 0,-2-3 0,1-6 0,0-6 0,1-9 0,-2-12 0,-3-13 0,4-10-1,-4-12-3,5-4-5,-5-10-28,0-12-2,0-5-2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51:56.429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71 83 3,'-26'-27'16,"16"14"1,0 2-4,2 2 1,0-2-2,8 11-1,-11-13-1,11 13-1,0 0-1,0 0-2,0 0 2,0 0-3,0 16-1,7 2-1,2 5 1,6 8 1,3 6-2,6 10 0,6 4 0,6 8-1,5 7 0,8 8-2,3 4 1,2 5 0,2 3-1,2 0 0,-4-1 0,-1-1 0,-5-6 0,-4-6-1,-5-6 2,-1-8-2,-9-9 1,-1-6 0,-5-10 0,-4-5-2,-5-8 0,-5-7-2,-9-13-5,0 0-6,0 0-17,-4-13-5,-9-3-5</inkml:trace>
  <inkml:trace contextRef="#ctx0" brushRef="#br0" timeOffset="511">354 1137 10,'-24'-15'29,"12"2"-14,12 13 0,0 0-5,0 0-1,23 6-1,-7 11-1,8 8-1,2 5-2,8 5 0,3 4 0,3 1-1,1-2 0,0-1-1,-1-6-1,-2-4 1,-4-6 0,0-5 0,-7-8 1,-2-8 0,-6-4 2,0-7-1,-4-10-1,0-3 0,-6-15 1,1-2-1,-4-9 0,0-4 0,-6-3-1,6 0 0,-6 4-1,4 5 0,-1 7-1,-3 10-1,6 9-2,-6 5-2,0 17-4,8-12-18,-8 12-13,10 0-2,-10 0 1</inkml:trace>
  <inkml:trace contextRef="#ctx0" brushRef="#br0" timeOffset="1315">1347 1593 8,'0'0'31,"0"-10"-7,0 10-10,-13 12-3,8 4-3,-4 2-1,1 9-3,-1 1 1,0 6-1,-2-2 1,4 2 1,-3-2-2,5 0 0,1-7 0,4 0-1,4-8 2,4 0-1,0-7-1,6-1-1,2-5 1,3-4-1,2 0 1,2 0-1,2 0 0,2 0 0,1 0 0,2 0-1,-4 8 0,1 1 0,-4 2 0,-3 4-1,-6 1 0,-6 4 0,-8 2 0,-10-2-1,-4 4-1,-11-4-2,-5 1-2,-11-8-4,1 3-7,-10-8-10,2-8-12,0 0-1</inkml:trace>
  <inkml:trace contextRef="#ctx0" brushRef="#br0" timeOffset="1745">1233 1697 24,'55'-55'40,"-27"33"-3,3 2-10,9 8-12,-4-4-3,8 7-5,0-2-3,3 2-1,-1 1-2,-2-2-4,-1 4-3,-8-7-13,0 0-19,-1 1-2,-4-5-2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51:59.482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1521-9 8,'0'-12'19,"0"12"-1,0 0-1,8-5-5,-8 5 0,13 23-4,-7-5-2,0 12 0,-2 8-1,0 13-2,-4 12 1,-4 12-1,-6 8 0,-4 9 1,-6 6-2,-6 6 0,-9 5-1,-6 4 1,-6-4-1,-6 1 0,-3-6 0,-3 1 0,1-3 0,-1-1-1,4-10 1,5-4 0,4-9-1,5-5 0,4-11 1,5-8-1,3-12 0,5-11 0,4-8 2,3-7-4,4-10 2,2-6-1,11 0-1,-14-13-2,14 3-2,-8-6-7,8 3-5,-4-4-11,0-1-8</inkml:trace>
  <inkml:trace contextRef="#ctx0" brushRef="#br0" timeOffset="519">689 1657 8,'3'-12'31,"-3"12"-13,0 0-4,0 0-4,3 23-1,-9 0-3,2 7-1,-7 5 0,1 7 1,-3 5-2,-1 2-1,0-1 3,3 1-1,1-8-1,6-2-1,4-6 1,7-5-2,3-11 3,12-2-3,5-7 0,8-5 0,6-3 0,5-6-1,2 1-1,2-2-1,-2-1-4,-5-2-7,-3 1-22,-5 3-3,-12-1-4</inkml:trace>
  <inkml:trace contextRef="#ctx0" brushRef="#br0" timeOffset="1375">216 2529 4,'0'0'18,"0"0"-4,0 0-5,-15 9-1,9 6 1,-6 2-1,3 6-1,-3 1 3,5 6-2,-2-4 0,4 3-1,0-4-1,5 0 0,0-5 1,8 1-3,-1-8 0,6 0 0,0-4 0,8 0 1,0-3-2,5 1 0,1-3 0,5 4 0,0-2 0,3 4-1,-3 2 0,-2 3-1,-3 0 1,-6 2-1,-7 2-1,-6 2 1,-11 4-1,-11 1 0,-9 4 0,-13 1-1,-8 1 1,-6 2-1,-4-2-2,-5-7-1,4-4-5,-2-14-8,13-7-18,8-14-5,8-14-1</inkml:trace>
  <inkml:trace contextRef="#ctx0" brushRef="#br0" timeOffset="1887">180 2581 4,'-13'-7'36,"13"7"-8,0 0-5,13-16-4,8 16-2,-2-5-5,9 5-1,0 0-3,8 9-2,-5-5-2,2 3-1,-4 0-1,-2 2-1,-5-3 1,-2 0-1,-3-2-1,-4-1-1,1 0-2,-4-3-3,6 3-21,-2-3-14,-1-3 2,-1-3-6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4:51:49.856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-2 0 14,'0'18'14,"4"-4"-1,4 2 0,4 5 1,1 0-5,5 5 0,3 2-2,7 5-1,4 0-1,8 4 0,5-2-2,7 3-1,3 0 1,11 2 1,3 1-1,10 1 0,6 1 0,10 2-1,5 2 0,8 3 0,8 2 1,10 1-1,8-1 0,5 2 2,7-1-2,8 0 0,6 2-1,7-2 1,6 1-1,7-2 0,3 1 0,7 1 0,7-1 1,3 3-1,5-7 0,8 1 0,4-3 1,4-1 0,2-5 0,2-1-1,-2-5 1,5-5 0,-1 0-1,-2-3-1,-3-4 1,-4-4-2,-5-6 2,-4-7-2,-11-6 2,-9-4 0,-13-7-1,-11-5 3,-16-1-2,-15-2 1,-16-1-1,-17 4 1,-17 1-2,-18 3 0,-14 2 1,-15 2-1,-15 2 0,-10 2 0,-12 4-1,0 0 0,-22 0-1,1-3-1,-1 3-4,-5-4 0,5 4-7,-8-5-16,6 1-11,6-2-1,1-1 3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3440 4560 1,'0'0'25,"-3"-12"-3,3 12 0,0 0-5,0 0-1,0 0-3,0 0-1,0 0-4,-4 11-2,4 5 1,0 4-3,4 8 0,-4 5-1,7 10 0,-3 4-1,3 6 0,0 2-1,1 2 0,-2 1-1,0-1 0,-1-4 0,0-3 0,-5-6 0,4-5 0,-4-8-1,0-5 0,0-6-1,-4-8-3,4 0-4,0-12-13,-14 0-17,14 0-2,-10-16 1</inkml:trace>
  <inkml:trace contextRef="#ctx0" brushRef="#br0" timeOffset="443">3651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3985 4591 33,'-10'-11'35,"10"11"-12,-12-8-7,12 8-1,0 0-3,-9 13-3,9-13 1,-4 27-4,4-8 0,7 10-2,0 6 0,4 9-2,0 3 0,3 8-1,-1 1-1,2 4 0,-4-3 0,0-3-1,-1-7 0,-3-5-2,1-7-3,-5-14-4,4-2-22,-7-10-8,0-9-2,0 0 0</inkml:trace>
  <inkml:trace contextRef="#ctx0" brushRef="#br0" timeOffset="1413">3442 4329 1,'-15'-9'40,"6"-1"2,9 10-1,0 0-20,-9-11-8,9 11-5,0 0-3,0 0-3,0 0-2,0 0-3,0 19-6,0-19-13,-6 22-18,11-4-1,-1-2-1</inkml:trace>
  <inkml:trace contextRef="#ctx0" brushRef="#br0" timeOffset="1707">3898 4311 8,'-11'4'41,"0"-11"2,11 7-1,-14-17-22,14 17-9,0-10-2,0 10-3,0 0-3,0 0-3,0 0-2,0 0-6,9 3-11,-9-3-22,0 14 0,0-4-3</inkml:trace>
  <inkml:trace contextRef="#ctx0" brushRef="#br0" timeOffset="2331">3632 4298 10,'9'-3'42,"-9"3"-2,12-5 1,-12 5-23,0 0-8,0 0-2,0 0-3,-5 14-2,5-14 0,-12 19-2,6-6-2,-1-1-3,7 7-6,-6-7-16,6 3-15,5 1 0,1-4-2</inkml:trace>
  <inkml:trace contextRef="#ctx0" brushRef="#br0" timeOffset="2858">4371 4449 18,'-16'-3'39,"16"3"-1,-11 0-18,20 13-2,-3-4-6,12 11-2,-3 2-2,9 10-2,0 6-1,6 7-1,-2 4-1,4 9-1,-3 5 0,-1 3-2,-5 2 1,-3 2-2,-7-2 1,-6-4-1,-7 0-3,-14-8-3,-3 4-10,-17-9-22,-7-4-3,-9-6 1</inkml:trace>
  <inkml:trace contextRef="#ctx0" brushRef="#br0" timeOffset="3392">2941 4634 26,'-17'-7'37,"8"7"-2,-3 10-18,-5 1-2,5 14-5,-8 4 0,7 17-3,-4 8-1,9 15 0,2 8-1,11 8-1,6 0 1,12 1-3,10-6 0,10-6-1,10-10-3,5-16-3,12-9-23,0-13-13,0-14-1,1-12-4</inkml:trace>
  <inkml:trace contextRef="#ctx0" brushRef="#br0" timeOffset="4361">3235 3820 9,'-9'-7'19,"-1"-10"0,4 6-3,0 0-3,-2-6 1,2 5-4,-5-8 0,4 4-3,-7-5 3,1 3-5,-4-6 1,-1 2-2,-6-3 2,1-2-2,-5-4-1,-2 0 0,-4-4-1,0-3 1,-4-4-1,-1-7 0,-1-6-2,-4 0 1,-3-5 1,0-4-2,-4-4 1,-3-2-1,-2-3 1,-6-3-1,-3-2 1,0-5-1,-5-1 1,-3-2-2,1-3 1,-3 0 1,-2-2-2,-2-2 1,1 0 0,-2 0 0,1 1 0,-1-2 1,0 1-1,1 3-1,-2-2 1,3 5 0,-1 0 0,1 2 0,-1 1-1,3 3 1,-1 2 0,3 1 0,2 3 0,-1 2 0,5 2 0,1 3 1,0 1 0,5 4-1,3 2 1,4 2 0,7 4 0,5 4 2,4 2-2,7 7 0,5 5 0,5 8 0,5 2 0,3 9-1,4 3 1,10 15-1,-10-13 0,10 13 0,0 0 0,0 0-1,5 15 1,1-6 0,2 1 0,-1 1-1,0 2 1,1-1 1,-1 1-2,1-1 2,-1 0-1,-3-2 0,1 0 0,-2 0 1,-3-10 0,7 16-2,-4-6 2,-3 0-2,5 2 2,-5 3-2,4 2 1,-4 4 0,3 2 0,-3 5 0,0 4 0,0 0 0,3 1 0,-3 2 0,4 0 0,-4-2 1,5-2-1,-1-2 0,-1-4 0,1-3 0,-1-2 0,-3-6 0,4-1 0,-4-13 0,4 14 0,-4-14 0,0 0 0,0 0 0,6-16 0,-6 3 0,0-4 1,0-5-1,-6-5 0,3-3 0,-2-4 0,-2-5 0,0-3 1,-1-5-1,-1-1 0,-1-1 0,0-1 1,-1 0-1,0 3 0,2 6 1,-1 5-1,4 6 1,0 6 0,3 9-1,3 15 0,9-11 1,1 16-1,2 5 1,5 5 0,4 5-1,3 2 1,7 2 0,0 0 0,4 1-1,5-2 1,3-2 0,1-2-1,3-5-2,1 0-1,-6-9-19,-1 1-18,-1-6-3,-9-4-3,0-8 1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5T15:14:16.253"/>
    </inkml:context>
    <inkml:brush xml:id="br0">
      <inkml:brushProperty name="width" value="0.10583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3440 4560 1,'0'0'25,"-3"-12"-3,3 12 0,0 0-5,0 0-1,0 0-3,0 0-1,0 0-4,-4 11-2,4 5 1,0 4-3,4 8 0,-4 5-1,7 10 0,-3 4-1,3 6 0,0 2-1,1 2 0,-2 1-1,0-1 0,-1-4 0,0-3 0,-5-6 0,4-5 0,-4-8-1,0-5 0,0-6-1,-4-8-3,4 0-4,0-12-13,-14 0-17,14 0-2,-10-16 1</inkml:trace>
  <inkml:trace contextRef="#ctx0" brushRef="#br0" timeOffset="443">3651 4654 26,'0'-15'37,"0"15"-13,0 0-4,0-16-2,0 16-5,0-10 0,0 10-5,0 0-1,0 0-2,7-11-1,-7 11-1,0 0 0,0 0-1,6 16 0,-6-5 0,0 2 0,6 6-1,-3 4 1,2 6-1,-1 3 1,2 6-2,0 3 1,0 5-1,0 3 0,1 1 0,-2-1-1,-1-1 1,1-3-1,-1-4 0,2-3-1,-3-7 0,1-4-2,-4-6-3,9 0-6,-9-9-14,0-1-14,0-11-2,0 10 1</inkml:trace>
  <inkml:trace contextRef="#ctx0" brushRef="#br0" timeOffset="978">3985 4591 33,'-10'-11'35,"10"11"-12,-12-8-7,12 8-1,0 0-3,-9 13-3,9-13 1,-4 27-4,4-8 0,7 10-2,0 6 0,4 9-2,0 3 0,3 8-1,-1 1-1,2 4 0,-4-3 0,0-3-1,-1-7 0,-3-5-2,1-7-3,-5-14-4,4-2-22,-7-10-8,0-9-2,0 0 0</inkml:trace>
  <inkml:trace contextRef="#ctx0" brushRef="#br0" timeOffset="1413">3442 4329 1,'-15'-9'40,"6"-1"2,9 10-1,0 0-20,-9-11-8,9 11-5,0 0-3,0 0-3,0 0-2,0 0-3,0 19-6,0-19-13,-6 22-18,11-4-1,-1-2-1</inkml:trace>
  <inkml:trace contextRef="#ctx0" brushRef="#br0" timeOffset="1707">3898 4311 8,'-11'4'41,"0"-11"2,11 7-1,-14-17-22,14 17-9,0-10-2,0 10-3,0 0-3,0 0-3,0 0-2,0 0-6,9 3-11,-9-3-22,0 14 0,0-4-3</inkml:trace>
  <inkml:trace contextRef="#ctx0" brushRef="#br0" timeOffset="2331">3632 4298 10,'9'-3'42,"-9"3"-2,12-5 1,-12 5-23,0 0-8,0 0-2,0 0-3,-5 14-2,5-14 0,-12 19-2,6-6-2,-1-1-3,7 7-6,-6-7-16,6 3-15,5 1 0,1-4-2</inkml:trace>
  <inkml:trace contextRef="#ctx0" brushRef="#br0" timeOffset="2858">4371 4449 18,'-16'-3'39,"16"3"-1,-11 0-18,20 13-2,-3-4-6,12 11-2,-3 2-2,9 10-2,0 6-1,6 7-1,-2 4-1,4 9-1,-3 5 0,-1 3-2,-5 2 1,-3 2-2,-7-2 1,-6-4-1,-7 0-3,-14-8-3,-3 4-10,-17-9-22,-7-4-3,-9-6 1</inkml:trace>
  <inkml:trace contextRef="#ctx0" brushRef="#br0" timeOffset="3392">2941 4634 26,'-17'-7'37,"8"7"-2,-3 10-18,-5 1-2,5 14-5,-8 4 0,7 17-3,-4 8-1,9 15 0,2 8-1,11 8-1,6 0 1,12 1-3,10-6 0,10-6-1,10-10-3,5-16-3,12-9-23,0-13-13,0-14-1,1-12-4</inkml:trace>
  <inkml:trace contextRef="#ctx0" brushRef="#br0" timeOffset="4361">3235 3820 9,'-9'-7'19,"-1"-10"0,4 6-3,0 0-3,-2-6 1,2 5-4,-5-8 0,4 4-3,-7-5 3,1 3-5,-4-6 1,-1 2-2,-6-3 2,1-2-2,-5-4-1,-2 0 0,-4-4-1,0-3 1,-4-4-1,-1-7 0,-1-6-2,-4 0 1,-3-5 1,0-4-2,-4-4 1,-3-2-1,-2-3 1,-6-3-1,-3-2 1,0-5-1,-5-1 1,-3-2-2,1-3 1,-3 0 1,-2-2-2,-2-2 1,1 0 0,-2 0 0,1 1 0,-1-2 1,0 1-1,1 3-1,-2-2 1,3 5 0,-1 0 0,1 2 0,-1 1-1,3 3 1,-1 2 0,3 1 0,2 3 0,-1 2 0,5 2 0,1 3 1,0 1 0,5 4-1,3 2 1,4 2 0,7 4 0,5 4 2,4 2-2,7 7 0,5 5 0,5 8 0,5 2 0,3 9-1,4 3 1,10 15-1,-10-13 0,10 13 0,0 0 0,0 0-1,5 15 1,1-6 0,2 1 0,-1 1-1,0 2 1,1-1 1,-1 1-2,1-1 2,-1 0-1,-3-2 0,1 0 0,-2 0 1,-3-10 0,7 16-2,-4-6 2,-3 0-2,5 2 2,-5 3-2,4 2 1,-4 4 0,3 2 0,-3 5 0,0 4 0,0 0 0,3 1 0,-3 2 0,4 0 0,-4-2 1,5-2-1,-1-2 0,-1-4 0,1-3 0,-1-2 0,-3-6 0,4-1 0,-4-13 0,4 14 0,-4-14 0,0 0 0,0 0 0,6-16 0,-6 3 0,0-4 1,0-5-1,-6-5 0,3-3 0,-2-4 0,-2-5 0,0-3 1,-1-5-1,-1-1 0,-1-1 0,0-1 1,-1 0-1,0 3 0,2 6 1,-1 5-1,4 6 1,0 6 0,3 9-1,3 15 0,9-11 1,1 16-1,2 5 1,5 5 0,4 5-1,3 2 1,7 2 0,0 0 0,4 1-1,5-2 1,3-2 0,1-2-1,3-5-2,1 0-1,-6-9-19,-1 1-18,-1-6-3,-9-4-3,0-8 1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27:14.506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55 24,'3'-20'23,"0"3"-2,-3 17-6,0 0-3,3-12-3,-3 12-1,0 0-2,11 10 1,-11-10-1,11 19-2,-3-8 0,5 7-1,0-1 2,5 7-2,3-2 0,3 3-1,4 1 0,4 2 0,2 4 1,6 2-1,4-2 0,5 5 0,3 0 0,6 5-1,3 0 1,7 2-2,7 3 1,4 1-1,5 1 0,4 1 1,7-2-1,4 0 0,6-2 0,2-1 1,5-4-1,4-3 0,3-5 0,7-1 0,2-3 0,4-1 0,5-7 0,6-1-1,3-5 1,3-3 0,3-4-1,0-2 1,5-6 0,-2-4-1,-2-7 1,-2-3 0,-2-6-1,-3-4 2,-4-7-2,-5-1 1,-9-4 0,-4-1 0,-4-3 0,-9-1 0,-10 0 0,-8 2-1,-9 2 1,-9 0 0,-11 4 0,-8 2 0,-13 3 0,-6 6 0,-9 2 1,-7 3-1,-6 4 0,-6 4 0,-9 9 1,10-11-1,-10 11 0,0 0 1,0 0-1,0 0 0,0 0 0,0 0 0,0 0 0,0 0-1,0 0 1,0 0-1,-10-3-2,10 3-1,0 0-3,-14-12-1,14 12-8,-10-10-7,10 10-18,-6-14-1</inkml:trace>
  <inkml:trace contextRef="#ctx0" brushRef="#br0" timeOffset="864">4934 407 9,'-14'-3'35,"14"3"-5,0 0-10,-10-2-4,10 2-4,0 0-2,15 9-4,-6-5-1,6 6 0,4-3-1,5 5-2,6-1 1,5 1-1,3-1 0,5 1 0,1-1-1,4 0 1,-4-2-1,0-1 0,-7 0 0,-3 0 0,-8-2-1,-5 0 1,-8 1 0,-7 3-1,-9-1 1,-4 6 0,-9 0-1,-4 6 1,-3 3-1,-4 4 1,-1 5-1,-1 1 1,1-1-1,2 3 1,4-3-1,2-1 2,2-2-2,5-3 1,4-5-4,1-7 0,8 2-5,0-17-23,-7 12-10,7-12-2,0 0-1</inkml:trace>
  <inkml:trace contextRef="#ctx0" brushRef="#br0" timeOffset="2361">2283 476 10,'0'-47'25,"3"21"-3,-3 1-5,0 3-3,-3-3-4,3 5-1,-8-1-2,3 7-2,-6 2 0,1 6 0,-6 3-2,-1 8 0,-5 4-1,2 11-1,-6 8 1,0 9-1,-2 6 0,3 9-1,0 2 1,4 1-1,6-1 0,4-5 2,7-9-2,7-8 0,6-10 0,8-13 0,3-9 0,5-14 2,3-6-2,2-6 0,1-7 1,0-2 0,-4-3 1,-2 1-1,-5 1 1,-2 4 0,-8 2 0,-1 6 1,-5 4-1,-4 7 0,0 13 0,0 0 0,0 0-1,-10 21 0,10 3 0,0 10 0,0 2-1,0 5 1,8 3-1,-1-1 1,3-2-2,2-6 1,0-4-1,0-10-2,1-3-1,-4-12-4,8-1-11,-8-8-21,-1-11 1,2-2-4</inkml:trace>
  <inkml:trace contextRef="#ctx0" brushRef="#br0" timeOffset="2962">2534 121 10,'10'-19'37,"-5"7"1,-5 12-12,0 0-12,6 17-4,-3 7-2,-3 3-1,0 12-3,0 6 0,5 8-1,-5 5 0,5 4-2,-2 0 1,2-4-2,1-2 0,0-9-1,2-7-2,-1-12-4,6-4-10,-4-15-22,3-13 0,2-5-3</inkml:trace>
  <inkml:trace contextRef="#ctx0" brushRef="#br0" timeOffset="3241">2817 95 1,'-4'-57'39,"1"39"1,-5 6-9,-2 3-8,10 9-8,-12 4-5,9 9-3,-3 4-2,6 11-1,0 9-1,4 8 0,0 9-1,3 12 0,2 7-1,0 5 0,-2 5 0,1-1-2,-2-1 0,-2-7-2,2-1-6,-6-12-25,6-13-8,0-9 0,-2-18-1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27:21.19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0 147 9,'-7'-12'36,"7"12"-1,0 0-11,0 0-52,12 23-5,-12-23-1</inkml:trace>
  <inkml:trace contextRef="#ctx0" brushRef="#br0" timeOffset="2174">1388 38 27,'-19'-38'37,"11"29"-3,8 9-22,0 0-27,3 14-18,7 2-3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06T15:27:18.672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233 261 14,'0'-27'24,"0"15"-2,-4-1-3,4 13-4,-11-17-2,11 17-2,-23-6 0,9 12-5,-7 0 0,2 7 1,-5 7-3,1 9 0,-2 4-1,4 7-1,2 3 0,3 5-1,6 1 0,6-1-1,4-5 0,7-4-3,7-6 0,3-9-3,8-4-7,-1-12-11,6-8-15,1-6 1,1-7-1</inkml:trace>
  <inkml:trace contextRef="#ctx0" brushRef="#br0" timeOffset="300">388 374 4,'-14'-19'30,"-9"9"-4,8 10-7,-1 13-4,-4 0-4,5 10-4,-2 1-1,3 9-2,3 0 2,6 4-5,5-2 2,3-1-3,8-3 2,5-4-1,1-11 0,6-3 1,-1-10-1,4-7 0,-2-8 0,1-4 0,-3-5 0,-2-3 1,-4-3 0,-5-1-2,-7 0 1,-4 1 0,-8 0 0,-5 6 0,-4 4-1,-4 4 0,0 7-3,-1 2-5,4 11-16,5 3-13,-2 1-1,6 3-1</inkml:trace>
  <inkml:trace contextRef="#ctx0" brushRef="#br0" timeOffset="789">638 401 20,'0'0'36,"0"0"-2,0 0-20,0 0-3,11 21-5,-11-4 1,4 6-5,-4 4 1,7 1-2,-3 2 2,1-1-3,-1-2 1,1-4 0,0-5 0,-1-6 0,-4-12 0,0 0 0,9 4 1,-5-14 0,-1-4-1,2-4 0,1-3 0,0-1 0,0-4 0,1 2 2,0 1-1,1 4 0,0 2-1,-1 5 2,-7 12-2,14-10 0,-14 10 0,13 15-2,-8 0 2,1 5-2,-3 4 2,3 2-2,-2 0 1,1 1 1,-1-4-1,1-5 0,0-2 0,1-6 0,-6-10 1,14 3-1,-14-3 1,16-17-1,-9 1 0,3-1 1,-1-6 0,0-1-1,1-2 1,0 0 1,-2 0-1,3 4 1,-3 2-1,0 5 2,-8 15-2,16-10 0,-16 10 0,11 22-2,-7-1 2,0 7-2,-1 4 1,0 5-1,0 0-2,-3-3-1,10 2-3,-7-10-3,9 2-11,-6-10-19,3-13-2,3-5 1</inkml:trace>
  <inkml:trace contextRef="#ctx0" brushRef="#br0" timeOffset="1465">1150 150 27,'0'-26'37,"0"26"-2,0 0-18,0 19-4,0 4-5,0 3-2,0 9 1,0 6-3,0 5-2,4 2 1,2 4-2,-1-2 1,3-1-2,0-3 1,2-5-1,-1-10 0,0-5 0,0-7 0,-3-5 0,-6-14 1,11 6-1,-11-6 0,8-20 0,-4 3 1,1-5-1,1-4 0,1-6 1,3 0-2,1 2 3,3 2-2,3 3 2,0 5-2,2 9 2,2 5-1,0 6 1,0 8-1,1 5-1,-4 6 1,-1 4-1,-2 5 1,-2 2-2,-5 3 1,-4-1 1,-4-2-2,-7-1 1,-5-3 0,-4-3-1,-5-6 0,-4-6 0,-5-5-2,-1-6 0,3-6-2,-7-7-3,11 2-8,-4-7-22,7-6-1,8 2-4</inkml:trace>
  <inkml:trace contextRef="#ctx0" brushRef="#br0" timeOffset="2217">1712 454 9,'-7'-11'29,"7"11"-4,-8-9-3,8 9-7,0 0 0,-13-12-2,13 12-4,0 0-1,0 19-3,0-3 0,6 7-3,-3 4 1,4 7-2,-3 1 1,-1 3-2,1 0-1,-4-2 0,3-3-4,-6-10-2,3-2-20,0-8-12,0-13-2,0 0 0</inkml:trace>
  <inkml:trace contextRef="#ctx0" brushRef="#br0" timeOffset="2999">1924 443 8,'0'-11'26,"0"11"-4,0 0-5,-11-8-2,11 8-4,-6 10-1,6 3-5,0 1 2,0 9-3,0 3 1,0 6-3,0 1 1,3 1-2,-3 0 0,5-4 1,-2-4-2,0-3 1,0-7 0,-3-5 0,0-11 0,0 0 1,0 0-2,13-5 2,-13-8-1,4-4 0,-1-4 0,3-5-1,-2-4 1,1-2 0,1-4-1,1 0 2,2 1-2,1 3 3,2 3-2,2 7 2,2 4-2,1 11 3,0 7-2,2 9-1,-1 8 1,-1 7-1,-1 7 0,-2 8-1,-4 4 0,0 2-1,-2 0 0,-2-5 0,0-2-2,-6-7-2,7-4-3,-7-15-8,9-5-18,-9-7-6,16-11-2</inkml:trace>
  <inkml:trace contextRef="#ctx0" brushRef="#br0" timeOffset="3518">2475 366 36,'3'-29'36,"-3"29"-12,-18-11-8,18 11-6,-24 6-2,10 5-3,-3 5-1,3 7-2,-1 4 2,4 5-1,0 4-1,4 3-2,2 1 2,5-2-3,0-5 1,0-6 1,8-5-1,-1-4 0,-7-18 0,15 12 1,-15-12-1,16-11 0,-8 1 1,-1-5-1,-1-3 0,0-5 0,-2 0 1,-1-2-1,-3 0 1,6 2-1,-6 6 1,4 3 0,-4 14 0,0 0 1,9 3-1,-3 13 0,0 4 0,4 4 0,1 5-2,1-2-1,1 0-4,-1-6-5,7-2-19,-1-7-10,-2-6 0</inkml:trace>
  <inkml:trace contextRef="#ctx0" brushRef="#br0" timeOffset="3992">2746 42 20,'3'-47'41,"-3"47"-3,0 0-16,0 0-8,7 23-6,-7 0 0,4 15-3,-4 5-1,8 12-1,-5 6-1,2 5 0,-1 2-1,3-2-1,-1-2-1,-2-8-2,5-5-1,-5-14-3,5-3-10,-4-12-22,-1-11-1,-4-11-1</inkml:trace>
  <inkml:trace contextRef="#ctx0" brushRef="#br0" timeOffset="4255">2666 424 9,'-21'-27'38,"21"15"2,12-2-14,10 6-8,2-5-8,10 5-2,0-4-5,5 2-4,1 1-5,-4-1-9,2 6-16,-4 4-8,-6-3-2</inkml:trace>
  <inkml:trace contextRef="#ctx0" brushRef="#br0" timeOffset="4451">3096 317 26,'-14'22'37,"8"-10"-7,3-1-13,8 9-3,-5 0-3,6 11-6,-6 0 2,9 9-4,-6-1-1,2 1-1,-2-5 0,-3-5-2,5-4-3,-5-10-10,0-16-25,0 0 1,0 0-3</inkml:trace>
  <inkml:trace contextRef="#ctx0" brushRef="#br0" timeOffset="4932">3436 292 18,'-26'-19'30,"14"19"-5,-5 0-6,4 7-5,-5 4-3,4 10 0,-3 3-5,6 8-1,-2 4-2,5 3 2,3 3-3,5-1-1,5-4 0,6-5-2,3-5 1,6-11 0,2-7 0,5-9 0,0-11 0,2-7 0,-1-5 1,-3-4 1,-4-4-1,-5-1 1,-9-5-1,-7 1 1,-8-1-2,-9 4 2,-6 4-2,-7 5-1,-1 7-2,-2 2-3,9 15-7,-3 4-24,10 2-1,10 8-5</inkml:trace>
  <inkml:trace contextRef="#ctx0" brushRef="#br0" timeOffset="5384">3796 306 31,'-15'-8'39,"5"6"-15,10 2-6,0 0-1,-15 0-8,15 0 0,0 18-3,3 0-1,-3 1-2,6 5-1,-6 1 1,4 3-2,-4-2 0,5-1-1,-5-6 1,3-2-1,-3-6 0,0-11 0,0 13 1,0-13-1,0 0 1,0 0-1,7-19 1,-4 5 1,-3-2-2,6-7 2,-3-4-2,3-2 1,0-4-1,1 1 1,2-1-1,4 3 0,-1 2 3,4 10-3,2 4 1,2 9 1,0 9-1,-1 9 0,0 9-1,-2 8 2,0 6-1,-5 4-2,0 6 1,-4-2-4,2 2-3,-7-10-3,8-1-14,-3-11-20,-2-9 1,-6-15-3</inkml:trace>
  <inkml:trace contextRef="#ctx0" brushRef="#br0" timeOffset="5933">4391 257 7,'16'-27'35,"-10"13"-9,3 2-7,-6-4-2,6 7-4,-9-5-1,0 14-4,0-20 0,0 20-1,-6-15-2,6 15-1,-22-11-1,7 8 0,-4 3-1,-2 0 0,-1 3-1,0 4 0,-2 0-1,2 2 1,4 2-1,3 1 0,8 2 0,4 0 0,7 2 0,5 0 0,8 2 0,5 1 1,4 0-1,4 1 0,-1-1 0,2 3 1,-1-2-1,-1-1 1,-4 1 0,-4-2-1,-3 0 2,-6-2-2,-5-3 1,-7 0-2,0-2 2,-9-1-1,-3-3 0,-4 1 0,-4-3 0,-3-1 0,0 0 0,-1-4 0,1 2-3,-1-2 0,6 0-5,-5 0-21,5 0-13,3-2 0,0 2-3</inkml:trace>
</inkml:ink>
</file>

<file path=ppt/media/image1.jpg>
</file>

<file path=ppt/media/image2.png>
</file>

<file path=ppt/media/image3.tmp>
</file>

<file path=ppt/media/image4.gif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7EBBFF-E96D-446F-AE69-021ADAC46BD1}" type="datetimeFigureOut">
              <a:rPr lang="en-SG" smtClean="0"/>
              <a:t>30/10/2020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F052A-4FC7-4856-81E8-7F248A7183D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03744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052A-4FC7-4856-81E8-7F248A7183DE}" type="slidenum">
              <a:rPr lang="en-SG" smtClean="0"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03760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08858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1883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1896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94028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87694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1233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05679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0462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3085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11446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8504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37148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44922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03528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5055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8434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77791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0789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1891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1206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434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555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3846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094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80.emf"/><Relationship Id="rId18" Type="http://schemas.openxmlformats.org/officeDocument/2006/relationships/customXml" Target="../ink/ink8.xml"/><Relationship Id="rId3" Type="http://schemas.openxmlformats.org/officeDocument/2006/relationships/image" Target="../media/image40.emf"/><Relationship Id="rId21" Type="http://schemas.openxmlformats.org/officeDocument/2006/relationships/image" Target="../media/image39.emf"/><Relationship Id="rId12" Type="http://schemas.openxmlformats.org/officeDocument/2006/relationships/customXml" Target="../ink/ink5.xml"/><Relationship Id="rId17" Type="http://schemas.openxmlformats.org/officeDocument/2006/relationships/image" Target="../media/image93.emf"/><Relationship Id="rId2" Type="http://schemas.openxmlformats.org/officeDocument/2006/relationships/customXml" Target="../ink/ink1.xml"/><Relationship Id="rId16" Type="http://schemas.openxmlformats.org/officeDocument/2006/relationships/customXml" Target="../ink/ink7.xml"/><Relationship Id="rId20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1" Type="http://schemas.openxmlformats.org/officeDocument/2006/relationships/image" Target="../media/image670.emf"/><Relationship Id="rId5" Type="http://schemas.openxmlformats.org/officeDocument/2006/relationships/image" Target="../media/image37.emf"/><Relationship Id="rId15" Type="http://schemas.openxmlformats.org/officeDocument/2006/relationships/image" Target="../media/image65.emf"/><Relationship Id="rId10" Type="http://schemas.openxmlformats.org/officeDocument/2006/relationships/customXml" Target="../ink/ink4.xml"/><Relationship Id="rId19" Type="http://schemas.openxmlformats.org/officeDocument/2006/relationships/image" Target="../media/image64.emf"/><Relationship Id="rId4" Type="http://schemas.openxmlformats.org/officeDocument/2006/relationships/customXml" Target="../ink/ink2.xml"/><Relationship Id="rId9" Type="http://schemas.openxmlformats.org/officeDocument/2006/relationships/image" Target="../media/image660.emf"/><Relationship Id="rId14" Type="http://schemas.openxmlformats.org/officeDocument/2006/relationships/customXml" Target="../ink/ink6.xml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80.emf"/><Relationship Id="rId18" Type="http://schemas.openxmlformats.org/officeDocument/2006/relationships/customXml" Target="../ink/ink40.xml"/><Relationship Id="rId3" Type="http://schemas.openxmlformats.org/officeDocument/2006/relationships/image" Target="../media/image105.emf"/><Relationship Id="rId21" Type="http://schemas.openxmlformats.org/officeDocument/2006/relationships/image" Target="../media/image39.emf"/><Relationship Id="rId12" Type="http://schemas.openxmlformats.org/officeDocument/2006/relationships/customXml" Target="../ink/ink37.xml"/><Relationship Id="rId17" Type="http://schemas.openxmlformats.org/officeDocument/2006/relationships/image" Target="../media/image106.emf"/><Relationship Id="rId2" Type="http://schemas.openxmlformats.org/officeDocument/2006/relationships/customXml" Target="../ink/ink33.xml"/><Relationship Id="rId16" Type="http://schemas.openxmlformats.org/officeDocument/2006/relationships/customXml" Target="../ink/ink39.xml"/><Relationship Id="rId20" Type="http://schemas.openxmlformats.org/officeDocument/2006/relationships/customXml" Target="../ink/ink4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5.xml"/><Relationship Id="rId11" Type="http://schemas.openxmlformats.org/officeDocument/2006/relationships/image" Target="../media/image670.emf"/><Relationship Id="rId5" Type="http://schemas.openxmlformats.org/officeDocument/2006/relationships/image" Target="../media/image37.emf"/><Relationship Id="rId15" Type="http://schemas.openxmlformats.org/officeDocument/2006/relationships/image" Target="../media/image65.emf"/><Relationship Id="rId10" Type="http://schemas.openxmlformats.org/officeDocument/2006/relationships/customXml" Target="../ink/ink36.xml"/><Relationship Id="rId19" Type="http://schemas.openxmlformats.org/officeDocument/2006/relationships/image" Target="../media/image64.emf"/><Relationship Id="rId4" Type="http://schemas.openxmlformats.org/officeDocument/2006/relationships/customXml" Target="../ink/ink34.xml"/><Relationship Id="rId9" Type="http://schemas.openxmlformats.org/officeDocument/2006/relationships/image" Target="../media/image660.emf"/><Relationship Id="rId14" Type="http://schemas.openxmlformats.org/officeDocument/2006/relationships/customXml" Target="../ink/ink3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800.emf"/><Relationship Id="rId18" Type="http://schemas.openxmlformats.org/officeDocument/2006/relationships/customXml" Target="../ink/ink49.xml"/><Relationship Id="rId3" Type="http://schemas.openxmlformats.org/officeDocument/2006/relationships/image" Target="../media/image20.emf"/><Relationship Id="rId21" Type="http://schemas.openxmlformats.org/officeDocument/2006/relationships/image" Target="../media/image46.emf"/><Relationship Id="rId12" Type="http://schemas.openxmlformats.org/officeDocument/2006/relationships/customXml" Target="../ink/ink46.xml"/><Relationship Id="rId17" Type="http://schemas.openxmlformats.org/officeDocument/2006/relationships/image" Target="../media/image43.emf"/><Relationship Id="rId2" Type="http://schemas.openxmlformats.org/officeDocument/2006/relationships/customXml" Target="../ink/ink42.xml"/><Relationship Id="rId16" Type="http://schemas.openxmlformats.org/officeDocument/2006/relationships/customXml" Target="../ink/ink48.xml"/><Relationship Id="rId20" Type="http://schemas.openxmlformats.org/officeDocument/2006/relationships/customXml" Target="../ink/ink5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4.xml"/><Relationship Id="rId11" Type="http://schemas.openxmlformats.org/officeDocument/2006/relationships/image" Target="../media/image671.emf"/><Relationship Id="rId5" Type="http://schemas.openxmlformats.org/officeDocument/2006/relationships/image" Target="../media/image31.emf"/><Relationship Id="rId15" Type="http://schemas.openxmlformats.org/officeDocument/2006/relationships/image" Target="../media/image42.emf"/><Relationship Id="rId10" Type="http://schemas.openxmlformats.org/officeDocument/2006/relationships/customXml" Target="../ink/ink45.xml"/><Relationship Id="rId19" Type="http://schemas.openxmlformats.org/officeDocument/2006/relationships/image" Target="../media/image45.emf"/><Relationship Id="rId4" Type="http://schemas.openxmlformats.org/officeDocument/2006/relationships/customXml" Target="../ink/ink43.xml"/><Relationship Id="rId9" Type="http://schemas.openxmlformats.org/officeDocument/2006/relationships/image" Target="../media/image6600.emf"/><Relationship Id="rId14" Type="http://schemas.openxmlformats.org/officeDocument/2006/relationships/customXml" Target="../ink/ink47.xml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800.emf"/><Relationship Id="rId18" Type="http://schemas.openxmlformats.org/officeDocument/2006/relationships/customXml" Target="../ink/ink58.xml"/><Relationship Id="rId3" Type="http://schemas.openxmlformats.org/officeDocument/2006/relationships/image" Target="../media/image20.emf"/><Relationship Id="rId21" Type="http://schemas.openxmlformats.org/officeDocument/2006/relationships/image" Target="../media/image46.emf"/><Relationship Id="rId12" Type="http://schemas.openxmlformats.org/officeDocument/2006/relationships/customXml" Target="../ink/ink55.xml"/><Relationship Id="rId17" Type="http://schemas.openxmlformats.org/officeDocument/2006/relationships/image" Target="../media/image43.emf"/><Relationship Id="rId2" Type="http://schemas.openxmlformats.org/officeDocument/2006/relationships/customXml" Target="../ink/ink51.xml"/><Relationship Id="rId16" Type="http://schemas.openxmlformats.org/officeDocument/2006/relationships/customXml" Target="../ink/ink57.xml"/><Relationship Id="rId20" Type="http://schemas.openxmlformats.org/officeDocument/2006/relationships/customXml" Target="../ink/ink5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3.xml"/><Relationship Id="rId11" Type="http://schemas.openxmlformats.org/officeDocument/2006/relationships/image" Target="../media/image671.emf"/><Relationship Id="rId5" Type="http://schemas.openxmlformats.org/officeDocument/2006/relationships/image" Target="../media/image31.emf"/><Relationship Id="rId15" Type="http://schemas.openxmlformats.org/officeDocument/2006/relationships/image" Target="../media/image42.emf"/><Relationship Id="rId10" Type="http://schemas.openxmlformats.org/officeDocument/2006/relationships/customXml" Target="../ink/ink54.xml"/><Relationship Id="rId19" Type="http://schemas.openxmlformats.org/officeDocument/2006/relationships/image" Target="../media/image45.emf"/><Relationship Id="rId4" Type="http://schemas.openxmlformats.org/officeDocument/2006/relationships/customXml" Target="../ink/ink52.xml"/><Relationship Id="rId9" Type="http://schemas.openxmlformats.org/officeDocument/2006/relationships/image" Target="../media/image6600.emf"/><Relationship Id="rId14" Type="http://schemas.openxmlformats.org/officeDocument/2006/relationships/customXml" Target="../ink/ink56.xml"/><Relationship Id="rId22" Type="http://schemas.openxmlformats.org/officeDocument/2006/relationships/image" Target="../media/image3.tm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67.emf"/><Relationship Id="rId4" Type="http://schemas.openxmlformats.org/officeDocument/2006/relationships/customXml" Target="../ink/ink6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67.emf"/><Relationship Id="rId4" Type="http://schemas.openxmlformats.org/officeDocument/2006/relationships/customXml" Target="../ink/ink6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ustomXml" Target="../ink/ink64.xml"/><Relationship Id="rId13" Type="http://schemas.openxmlformats.org/officeDocument/2006/relationships/image" Target="../media/image103.emf"/><Relationship Id="rId3" Type="http://schemas.openxmlformats.org/officeDocument/2006/relationships/image" Target="../media/image2.png"/><Relationship Id="rId7" Type="http://schemas.openxmlformats.org/officeDocument/2006/relationships/image" Target="../media/image82.emf"/><Relationship Id="rId12" Type="http://schemas.openxmlformats.org/officeDocument/2006/relationships/customXml" Target="../ink/ink66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3.xml"/><Relationship Id="rId6" Type="http://schemas.openxmlformats.org/officeDocument/2006/relationships/customXml" Target="../ink/ink63.xml"/><Relationship Id="rId11" Type="http://schemas.openxmlformats.org/officeDocument/2006/relationships/image" Target="../media/image96.emf"/><Relationship Id="rId5" Type="http://schemas.openxmlformats.org/officeDocument/2006/relationships/image" Target="../media/image78.emf"/><Relationship Id="rId10" Type="http://schemas.openxmlformats.org/officeDocument/2006/relationships/customXml" Target="../ink/ink65.xml"/><Relationship Id="rId4" Type="http://schemas.openxmlformats.org/officeDocument/2006/relationships/customXml" Target="../ink/ink62.xml"/><Relationship Id="rId9" Type="http://schemas.openxmlformats.org/officeDocument/2006/relationships/image" Target="../media/image8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78.emf"/><Relationship Id="rId4" Type="http://schemas.openxmlformats.org/officeDocument/2006/relationships/customXml" Target="../ink/ink6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ustomXml" Target="../ink/ink70.xml"/><Relationship Id="rId3" Type="http://schemas.openxmlformats.org/officeDocument/2006/relationships/image" Target="../media/image2.png"/><Relationship Id="rId7" Type="http://schemas.openxmlformats.org/officeDocument/2006/relationships/image" Target="../media/image107.emf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5.xml"/><Relationship Id="rId6" Type="http://schemas.openxmlformats.org/officeDocument/2006/relationships/customXml" Target="../ink/ink69.xml"/><Relationship Id="rId5" Type="http://schemas.openxmlformats.org/officeDocument/2006/relationships/image" Target="../media/image78.emf"/><Relationship Id="rId4" Type="http://schemas.openxmlformats.org/officeDocument/2006/relationships/customXml" Target="../ink/ink68.xml"/><Relationship Id="rId9" Type="http://schemas.openxmlformats.org/officeDocument/2006/relationships/image" Target="../media/image108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9.emf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6.xml"/><Relationship Id="rId6" Type="http://schemas.openxmlformats.org/officeDocument/2006/relationships/customXml" Target="../ink/ink72.xml"/><Relationship Id="rId5" Type="http://schemas.openxmlformats.org/officeDocument/2006/relationships/image" Target="../media/image78.emf"/><Relationship Id="rId4" Type="http://schemas.openxmlformats.org/officeDocument/2006/relationships/customXml" Target="../ink/ink71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80.emf"/><Relationship Id="rId18" Type="http://schemas.openxmlformats.org/officeDocument/2006/relationships/customXml" Target="../ink/ink17.xml"/><Relationship Id="rId3" Type="http://schemas.openxmlformats.org/officeDocument/2006/relationships/image" Target="../media/image40.emf"/><Relationship Id="rId21" Type="http://schemas.openxmlformats.org/officeDocument/2006/relationships/image" Target="../media/image39.emf"/><Relationship Id="rId12" Type="http://schemas.openxmlformats.org/officeDocument/2006/relationships/customXml" Target="../ink/ink14.xml"/><Relationship Id="rId17" Type="http://schemas.openxmlformats.org/officeDocument/2006/relationships/image" Target="../media/image93.emf"/><Relationship Id="rId2" Type="http://schemas.openxmlformats.org/officeDocument/2006/relationships/customXml" Target="../ink/ink10.xml"/><Relationship Id="rId16" Type="http://schemas.openxmlformats.org/officeDocument/2006/relationships/customXml" Target="../ink/ink16.xml"/><Relationship Id="rId20" Type="http://schemas.openxmlformats.org/officeDocument/2006/relationships/customXml" Target="../ink/ink1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2.xml"/><Relationship Id="rId11" Type="http://schemas.openxmlformats.org/officeDocument/2006/relationships/image" Target="../media/image670.emf"/><Relationship Id="rId5" Type="http://schemas.openxmlformats.org/officeDocument/2006/relationships/image" Target="../media/image37.emf"/><Relationship Id="rId15" Type="http://schemas.openxmlformats.org/officeDocument/2006/relationships/image" Target="../media/image65.emf"/><Relationship Id="rId10" Type="http://schemas.openxmlformats.org/officeDocument/2006/relationships/customXml" Target="../ink/ink13.xml"/><Relationship Id="rId19" Type="http://schemas.openxmlformats.org/officeDocument/2006/relationships/image" Target="../media/image64.emf"/><Relationship Id="rId4" Type="http://schemas.openxmlformats.org/officeDocument/2006/relationships/customXml" Target="../ink/ink11.xml"/><Relationship Id="rId9" Type="http://schemas.openxmlformats.org/officeDocument/2006/relationships/image" Target="../media/image660.emf"/><Relationship Id="rId14" Type="http://schemas.openxmlformats.org/officeDocument/2006/relationships/customXml" Target="../ink/ink15.xml"/><Relationship Id="rId22" Type="http://schemas.openxmlformats.org/officeDocument/2006/relationships/image" Target="../media/image3.tm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78.emf"/><Relationship Id="rId4" Type="http://schemas.openxmlformats.org/officeDocument/2006/relationships/customXml" Target="../ink/ink7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customXml" Target="../ink/ink76.xml"/><Relationship Id="rId13" Type="http://schemas.openxmlformats.org/officeDocument/2006/relationships/image" Target="../media/image1090.emf"/><Relationship Id="rId3" Type="http://schemas.openxmlformats.org/officeDocument/2006/relationships/image" Target="../media/image2.png"/><Relationship Id="rId7" Type="http://schemas.openxmlformats.org/officeDocument/2006/relationships/image" Target="../media/image1060.emf"/><Relationship Id="rId12" Type="http://schemas.openxmlformats.org/officeDocument/2006/relationships/customXml" Target="../ink/ink78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8.xml"/><Relationship Id="rId6" Type="http://schemas.openxmlformats.org/officeDocument/2006/relationships/customXml" Target="../ink/ink75.xml"/><Relationship Id="rId11" Type="http://schemas.openxmlformats.org/officeDocument/2006/relationships/image" Target="../media/image1080.emf"/><Relationship Id="rId5" Type="http://schemas.openxmlformats.org/officeDocument/2006/relationships/image" Target="../media/image78.emf"/><Relationship Id="rId15" Type="http://schemas.openxmlformats.org/officeDocument/2006/relationships/image" Target="../media/image110.emf"/><Relationship Id="rId10" Type="http://schemas.openxmlformats.org/officeDocument/2006/relationships/customXml" Target="../ink/ink77.xml"/><Relationship Id="rId4" Type="http://schemas.openxmlformats.org/officeDocument/2006/relationships/customXml" Target="../ink/ink74.xml"/><Relationship Id="rId9" Type="http://schemas.openxmlformats.org/officeDocument/2006/relationships/image" Target="../media/image1070.emf"/><Relationship Id="rId14" Type="http://schemas.openxmlformats.org/officeDocument/2006/relationships/customXml" Target="../ink/ink79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customXml" Target="../ink/ink82.xml"/><Relationship Id="rId13" Type="http://schemas.openxmlformats.org/officeDocument/2006/relationships/image" Target="../media/image113.emf"/><Relationship Id="rId18" Type="http://schemas.openxmlformats.org/officeDocument/2006/relationships/customXml" Target="../ink/ink87.xml"/><Relationship Id="rId3" Type="http://schemas.openxmlformats.org/officeDocument/2006/relationships/image" Target="../media/image2.png"/><Relationship Id="rId7" Type="http://schemas.openxmlformats.org/officeDocument/2006/relationships/image" Target="../media/image1100.emf"/><Relationship Id="rId12" Type="http://schemas.openxmlformats.org/officeDocument/2006/relationships/customXml" Target="../ink/ink84.xml"/><Relationship Id="rId17" Type="http://schemas.openxmlformats.org/officeDocument/2006/relationships/image" Target="../media/image115.emf"/><Relationship Id="rId2" Type="http://schemas.openxmlformats.org/officeDocument/2006/relationships/slideLayout" Target="../slideLayouts/slideLayout13.xml"/><Relationship Id="rId16" Type="http://schemas.openxmlformats.org/officeDocument/2006/relationships/customXml" Target="../ink/ink86.xml"/><Relationship Id="rId1" Type="http://schemas.openxmlformats.org/officeDocument/2006/relationships/themeOverride" Target="../theme/themeOverride9.xml"/><Relationship Id="rId6" Type="http://schemas.openxmlformats.org/officeDocument/2006/relationships/customXml" Target="../ink/ink81.xml"/><Relationship Id="rId11" Type="http://schemas.openxmlformats.org/officeDocument/2006/relationships/image" Target="../media/image112.emf"/><Relationship Id="rId5" Type="http://schemas.openxmlformats.org/officeDocument/2006/relationships/image" Target="../media/image67.emf"/><Relationship Id="rId15" Type="http://schemas.openxmlformats.org/officeDocument/2006/relationships/image" Target="../media/image114.emf"/><Relationship Id="rId10" Type="http://schemas.openxmlformats.org/officeDocument/2006/relationships/customXml" Target="../ink/ink83.xml"/><Relationship Id="rId19" Type="http://schemas.openxmlformats.org/officeDocument/2006/relationships/image" Target="../media/image116.emf"/><Relationship Id="rId4" Type="http://schemas.openxmlformats.org/officeDocument/2006/relationships/customXml" Target="../ink/ink80.xml"/><Relationship Id="rId9" Type="http://schemas.openxmlformats.org/officeDocument/2006/relationships/image" Target="../media/image111.emf"/><Relationship Id="rId14" Type="http://schemas.openxmlformats.org/officeDocument/2006/relationships/customXml" Target="../ink/ink85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customXml" Target="../ink/ink90.xml"/><Relationship Id="rId13" Type="http://schemas.openxmlformats.org/officeDocument/2006/relationships/image" Target="../media/image120.emf"/><Relationship Id="rId3" Type="http://schemas.openxmlformats.org/officeDocument/2006/relationships/image" Target="../media/image2.png"/><Relationship Id="rId7" Type="http://schemas.openxmlformats.org/officeDocument/2006/relationships/image" Target="../media/image117.emf"/><Relationship Id="rId12" Type="http://schemas.openxmlformats.org/officeDocument/2006/relationships/customXml" Target="../ink/ink92.xml"/><Relationship Id="rId17" Type="http://schemas.openxmlformats.org/officeDocument/2006/relationships/image" Target="../media/image122.emf"/><Relationship Id="rId2" Type="http://schemas.openxmlformats.org/officeDocument/2006/relationships/slideLayout" Target="../slideLayouts/slideLayout13.xml"/><Relationship Id="rId16" Type="http://schemas.openxmlformats.org/officeDocument/2006/relationships/customXml" Target="../ink/ink94.xml"/><Relationship Id="rId1" Type="http://schemas.openxmlformats.org/officeDocument/2006/relationships/themeOverride" Target="../theme/themeOverride10.xml"/><Relationship Id="rId6" Type="http://schemas.openxmlformats.org/officeDocument/2006/relationships/customXml" Target="../ink/ink89.xml"/><Relationship Id="rId11" Type="http://schemas.openxmlformats.org/officeDocument/2006/relationships/image" Target="../media/image119.emf"/><Relationship Id="rId5" Type="http://schemas.openxmlformats.org/officeDocument/2006/relationships/image" Target="../media/image78.emf"/><Relationship Id="rId15" Type="http://schemas.openxmlformats.org/officeDocument/2006/relationships/image" Target="../media/image121.emf"/><Relationship Id="rId10" Type="http://schemas.openxmlformats.org/officeDocument/2006/relationships/customXml" Target="../ink/ink91.xml"/><Relationship Id="rId4" Type="http://schemas.openxmlformats.org/officeDocument/2006/relationships/customXml" Target="../ink/ink88.xml"/><Relationship Id="rId9" Type="http://schemas.openxmlformats.org/officeDocument/2006/relationships/image" Target="../media/image118.emf"/><Relationship Id="rId14" Type="http://schemas.openxmlformats.org/officeDocument/2006/relationships/customXml" Target="../ink/ink9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1.xml"/><Relationship Id="rId5" Type="http://schemas.openxmlformats.org/officeDocument/2006/relationships/image" Target="../media/image78.emf"/><Relationship Id="rId4" Type="http://schemas.openxmlformats.org/officeDocument/2006/relationships/customXml" Target="../ink/ink95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customXml" Target="../ink/ink98.xml"/><Relationship Id="rId3" Type="http://schemas.openxmlformats.org/officeDocument/2006/relationships/image" Target="../media/image2.png"/><Relationship Id="rId7" Type="http://schemas.openxmlformats.org/officeDocument/2006/relationships/image" Target="../media/image123.emf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2.xml"/><Relationship Id="rId6" Type="http://schemas.openxmlformats.org/officeDocument/2006/relationships/customXml" Target="../ink/ink97.xml"/><Relationship Id="rId11" Type="http://schemas.openxmlformats.org/officeDocument/2006/relationships/image" Target="../media/image125.emf"/><Relationship Id="rId5" Type="http://schemas.openxmlformats.org/officeDocument/2006/relationships/image" Target="../media/image78.emf"/><Relationship Id="rId10" Type="http://schemas.openxmlformats.org/officeDocument/2006/relationships/customXml" Target="../ink/ink99.xml"/><Relationship Id="rId4" Type="http://schemas.openxmlformats.org/officeDocument/2006/relationships/customXml" Target="../ink/ink96.xml"/><Relationship Id="rId9" Type="http://schemas.openxmlformats.org/officeDocument/2006/relationships/image" Target="../media/image124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2.xml"/><Relationship Id="rId13" Type="http://schemas.openxmlformats.org/officeDocument/2006/relationships/image" Target="../media/image129.emf"/><Relationship Id="rId3" Type="http://schemas.openxmlformats.org/officeDocument/2006/relationships/image" Target="../media/image2.png"/><Relationship Id="rId7" Type="http://schemas.openxmlformats.org/officeDocument/2006/relationships/image" Target="../media/image126.emf"/><Relationship Id="rId12" Type="http://schemas.openxmlformats.org/officeDocument/2006/relationships/customXml" Target="../ink/ink104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3.xml"/><Relationship Id="rId6" Type="http://schemas.openxmlformats.org/officeDocument/2006/relationships/customXml" Target="../ink/ink101.xml"/><Relationship Id="rId11" Type="http://schemas.openxmlformats.org/officeDocument/2006/relationships/image" Target="../media/image128.emf"/><Relationship Id="rId5" Type="http://schemas.openxmlformats.org/officeDocument/2006/relationships/image" Target="../media/image78.emf"/><Relationship Id="rId10" Type="http://schemas.openxmlformats.org/officeDocument/2006/relationships/customXml" Target="../ink/ink103.xml"/><Relationship Id="rId4" Type="http://schemas.openxmlformats.org/officeDocument/2006/relationships/customXml" Target="../ink/ink100.xml"/><Relationship Id="rId9" Type="http://schemas.openxmlformats.org/officeDocument/2006/relationships/image" Target="../media/image127.e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7.xml"/><Relationship Id="rId13" Type="http://schemas.openxmlformats.org/officeDocument/2006/relationships/image" Target="../media/image129.emf"/><Relationship Id="rId3" Type="http://schemas.openxmlformats.org/officeDocument/2006/relationships/image" Target="../media/image2.png"/><Relationship Id="rId7" Type="http://schemas.openxmlformats.org/officeDocument/2006/relationships/image" Target="../media/image126.emf"/><Relationship Id="rId12" Type="http://schemas.openxmlformats.org/officeDocument/2006/relationships/customXml" Target="../ink/ink109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4.xml"/><Relationship Id="rId6" Type="http://schemas.openxmlformats.org/officeDocument/2006/relationships/customXml" Target="../ink/ink106.xml"/><Relationship Id="rId11" Type="http://schemas.openxmlformats.org/officeDocument/2006/relationships/image" Target="../media/image128.emf"/><Relationship Id="rId5" Type="http://schemas.openxmlformats.org/officeDocument/2006/relationships/image" Target="../media/image78.emf"/><Relationship Id="rId10" Type="http://schemas.openxmlformats.org/officeDocument/2006/relationships/customXml" Target="../ink/ink108.xml"/><Relationship Id="rId4" Type="http://schemas.openxmlformats.org/officeDocument/2006/relationships/customXml" Target="../ink/ink105.xml"/><Relationship Id="rId9" Type="http://schemas.openxmlformats.org/officeDocument/2006/relationships/image" Target="../media/image127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2.xml"/><Relationship Id="rId13" Type="http://schemas.openxmlformats.org/officeDocument/2006/relationships/image" Target="../media/image129.emf"/><Relationship Id="rId3" Type="http://schemas.openxmlformats.org/officeDocument/2006/relationships/image" Target="../media/image2.png"/><Relationship Id="rId7" Type="http://schemas.openxmlformats.org/officeDocument/2006/relationships/image" Target="../media/image126.emf"/><Relationship Id="rId12" Type="http://schemas.openxmlformats.org/officeDocument/2006/relationships/customXml" Target="../ink/ink114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5.xml"/><Relationship Id="rId6" Type="http://schemas.openxmlformats.org/officeDocument/2006/relationships/customXml" Target="../ink/ink111.xml"/><Relationship Id="rId11" Type="http://schemas.openxmlformats.org/officeDocument/2006/relationships/image" Target="../media/image128.emf"/><Relationship Id="rId5" Type="http://schemas.openxmlformats.org/officeDocument/2006/relationships/image" Target="../media/image78.emf"/><Relationship Id="rId10" Type="http://schemas.openxmlformats.org/officeDocument/2006/relationships/customXml" Target="../ink/ink113.xml"/><Relationship Id="rId4" Type="http://schemas.openxmlformats.org/officeDocument/2006/relationships/customXml" Target="../ink/ink110.xml"/><Relationship Id="rId9" Type="http://schemas.openxmlformats.org/officeDocument/2006/relationships/image" Target="../media/image127.emf"/><Relationship Id="rId14" Type="http://schemas.openxmlformats.org/officeDocument/2006/relationships/image" Target="../media/image3.tmp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7.xml"/><Relationship Id="rId13" Type="http://schemas.openxmlformats.org/officeDocument/2006/relationships/image" Target="../media/image134.emf"/><Relationship Id="rId18" Type="http://schemas.openxmlformats.org/officeDocument/2006/relationships/customXml" Target="../ink/ink122.xml"/><Relationship Id="rId3" Type="http://schemas.openxmlformats.org/officeDocument/2006/relationships/image" Target="../media/image2.png"/><Relationship Id="rId7" Type="http://schemas.openxmlformats.org/officeDocument/2006/relationships/image" Target="../media/image131.emf"/><Relationship Id="rId12" Type="http://schemas.openxmlformats.org/officeDocument/2006/relationships/customXml" Target="../ink/ink119.xml"/><Relationship Id="rId17" Type="http://schemas.openxmlformats.org/officeDocument/2006/relationships/image" Target="../media/image136.emf"/><Relationship Id="rId2" Type="http://schemas.openxmlformats.org/officeDocument/2006/relationships/slideLayout" Target="../slideLayouts/slideLayout13.xml"/><Relationship Id="rId16" Type="http://schemas.openxmlformats.org/officeDocument/2006/relationships/customXml" Target="../ink/ink121.xml"/><Relationship Id="rId1" Type="http://schemas.openxmlformats.org/officeDocument/2006/relationships/themeOverride" Target="../theme/themeOverride16.xml"/><Relationship Id="rId6" Type="http://schemas.openxmlformats.org/officeDocument/2006/relationships/customXml" Target="../ink/ink116.xml"/><Relationship Id="rId11" Type="http://schemas.openxmlformats.org/officeDocument/2006/relationships/image" Target="../media/image133.emf"/><Relationship Id="rId5" Type="http://schemas.openxmlformats.org/officeDocument/2006/relationships/image" Target="../media/image130.emf"/><Relationship Id="rId15" Type="http://schemas.openxmlformats.org/officeDocument/2006/relationships/image" Target="../media/image135.emf"/><Relationship Id="rId10" Type="http://schemas.openxmlformats.org/officeDocument/2006/relationships/customXml" Target="../ink/ink118.xml"/><Relationship Id="rId19" Type="http://schemas.openxmlformats.org/officeDocument/2006/relationships/image" Target="../media/image137.emf"/><Relationship Id="rId4" Type="http://schemas.openxmlformats.org/officeDocument/2006/relationships/customXml" Target="../ink/ink115.xml"/><Relationship Id="rId9" Type="http://schemas.openxmlformats.org/officeDocument/2006/relationships/image" Target="../media/image132.emf"/><Relationship Id="rId14" Type="http://schemas.openxmlformats.org/officeDocument/2006/relationships/customXml" Target="../ink/ink1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4.emf"/><Relationship Id="rId4" Type="http://schemas.openxmlformats.org/officeDocument/2006/relationships/customXml" Target="../ink/ink20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25.xml"/><Relationship Id="rId13" Type="http://schemas.openxmlformats.org/officeDocument/2006/relationships/image" Target="../media/image134.emf"/><Relationship Id="rId18" Type="http://schemas.openxmlformats.org/officeDocument/2006/relationships/image" Target="../media/image3.tmp"/><Relationship Id="rId3" Type="http://schemas.openxmlformats.org/officeDocument/2006/relationships/image" Target="../media/image2.png"/><Relationship Id="rId7" Type="http://schemas.openxmlformats.org/officeDocument/2006/relationships/image" Target="../media/image131.emf"/><Relationship Id="rId12" Type="http://schemas.openxmlformats.org/officeDocument/2006/relationships/customXml" Target="../ink/ink127.xml"/><Relationship Id="rId17" Type="http://schemas.openxmlformats.org/officeDocument/2006/relationships/image" Target="../media/image136.emf"/><Relationship Id="rId2" Type="http://schemas.openxmlformats.org/officeDocument/2006/relationships/slideLayout" Target="../slideLayouts/slideLayout13.xml"/><Relationship Id="rId16" Type="http://schemas.openxmlformats.org/officeDocument/2006/relationships/customXml" Target="../ink/ink129.xml"/><Relationship Id="rId1" Type="http://schemas.openxmlformats.org/officeDocument/2006/relationships/themeOverride" Target="../theme/themeOverride17.xml"/><Relationship Id="rId6" Type="http://schemas.openxmlformats.org/officeDocument/2006/relationships/customXml" Target="../ink/ink124.xml"/><Relationship Id="rId11" Type="http://schemas.openxmlformats.org/officeDocument/2006/relationships/image" Target="../media/image133.emf"/><Relationship Id="rId5" Type="http://schemas.openxmlformats.org/officeDocument/2006/relationships/image" Target="../media/image130.emf"/><Relationship Id="rId15" Type="http://schemas.openxmlformats.org/officeDocument/2006/relationships/image" Target="../media/image135.emf"/><Relationship Id="rId10" Type="http://schemas.openxmlformats.org/officeDocument/2006/relationships/customXml" Target="../ink/ink126.xml"/><Relationship Id="rId4" Type="http://schemas.openxmlformats.org/officeDocument/2006/relationships/customXml" Target="../ink/ink123.xml"/><Relationship Id="rId9" Type="http://schemas.openxmlformats.org/officeDocument/2006/relationships/image" Target="../media/image132.emf"/><Relationship Id="rId14" Type="http://schemas.openxmlformats.org/officeDocument/2006/relationships/customXml" Target="../ink/ink12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9.xml"/><Relationship Id="rId4" Type="http://schemas.openxmlformats.org/officeDocument/2006/relationships/image" Target="../media/image3.tmp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32.xml"/><Relationship Id="rId13" Type="http://schemas.openxmlformats.org/officeDocument/2006/relationships/image" Target="../media/image141.emf"/><Relationship Id="rId18" Type="http://schemas.openxmlformats.org/officeDocument/2006/relationships/customXml" Target="../ink/ink137.xml"/><Relationship Id="rId3" Type="http://schemas.openxmlformats.org/officeDocument/2006/relationships/image" Target="../media/image2.png"/><Relationship Id="rId7" Type="http://schemas.openxmlformats.org/officeDocument/2006/relationships/image" Target="../media/image138.emf"/><Relationship Id="rId12" Type="http://schemas.openxmlformats.org/officeDocument/2006/relationships/customXml" Target="../ink/ink134.xml"/><Relationship Id="rId17" Type="http://schemas.openxmlformats.org/officeDocument/2006/relationships/image" Target="../media/image131.emf"/><Relationship Id="rId2" Type="http://schemas.openxmlformats.org/officeDocument/2006/relationships/slideLayout" Target="../slideLayouts/slideLayout13.xml"/><Relationship Id="rId16" Type="http://schemas.openxmlformats.org/officeDocument/2006/relationships/customXml" Target="../ink/ink136.xml"/><Relationship Id="rId1" Type="http://schemas.openxmlformats.org/officeDocument/2006/relationships/themeOverride" Target="../theme/themeOverride20.xml"/><Relationship Id="rId6" Type="http://schemas.openxmlformats.org/officeDocument/2006/relationships/customXml" Target="../ink/ink131.xml"/><Relationship Id="rId11" Type="http://schemas.openxmlformats.org/officeDocument/2006/relationships/image" Target="../media/image140.emf"/><Relationship Id="rId5" Type="http://schemas.openxmlformats.org/officeDocument/2006/relationships/image" Target="../media/image1370.emf"/><Relationship Id="rId15" Type="http://schemas.openxmlformats.org/officeDocument/2006/relationships/image" Target="../media/image142.emf"/><Relationship Id="rId10" Type="http://schemas.openxmlformats.org/officeDocument/2006/relationships/customXml" Target="../ink/ink133.xml"/><Relationship Id="rId4" Type="http://schemas.openxmlformats.org/officeDocument/2006/relationships/customXml" Target="../ink/ink130.xml"/><Relationship Id="rId9" Type="http://schemas.openxmlformats.org/officeDocument/2006/relationships/image" Target="../media/image139.emf"/><Relationship Id="rId14" Type="http://schemas.openxmlformats.org/officeDocument/2006/relationships/customXml" Target="../ink/ink135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0.xml"/><Relationship Id="rId13" Type="http://schemas.openxmlformats.org/officeDocument/2006/relationships/image" Target="../media/image141.emf"/><Relationship Id="rId18" Type="http://schemas.openxmlformats.org/officeDocument/2006/relationships/customXml" Target="../ink/ink145.xml"/><Relationship Id="rId3" Type="http://schemas.openxmlformats.org/officeDocument/2006/relationships/image" Target="../media/image2.png"/><Relationship Id="rId7" Type="http://schemas.openxmlformats.org/officeDocument/2006/relationships/image" Target="../media/image138.emf"/><Relationship Id="rId12" Type="http://schemas.openxmlformats.org/officeDocument/2006/relationships/customXml" Target="../ink/ink142.xml"/><Relationship Id="rId17" Type="http://schemas.openxmlformats.org/officeDocument/2006/relationships/image" Target="../media/image131.emf"/><Relationship Id="rId2" Type="http://schemas.openxmlformats.org/officeDocument/2006/relationships/slideLayout" Target="../slideLayouts/slideLayout13.xml"/><Relationship Id="rId16" Type="http://schemas.openxmlformats.org/officeDocument/2006/relationships/customXml" Target="../ink/ink144.xml"/><Relationship Id="rId1" Type="http://schemas.openxmlformats.org/officeDocument/2006/relationships/themeOverride" Target="../theme/themeOverride21.xml"/><Relationship Id="rId6" Type="http://schemas.openxmlformats.org/officeDocument/2006/relationships/customXml" Target="../ink/ink139.xml"/><Relationship Id="rId11" Type="http://schemas.openxmlformats.org/officeDocument/2006/relationships/image" Target="../media/image140.emf"/><Relationship Id="rId5" Type="http://schemas.openxmlformats.org/officeDocument/2006/relationships/image" Target="../media/image1370.emf"/><Relationship Id="rId15" Type="http://schemas.openxmlformats.org/officeDocument/2006/relationships/image" Target="../media/image142.emf"/><Relationship Id="rId10" Type="http://schemas.openxmlformats.org/officeDocument/2006/relationships/customXml" Target="../ink/ink141.xml"/><Relationship Id="rId19" Type="http://schemas.openxmlformats.org/officeDocument/2006/relationships/image" Target="../media/image3.tmp"/><Relationship Id="rId4" Type="http://schemas.openxmlformats.org/officeDocument/2006/relationships/customXml" Target="../ink/ink138.xml"/><Relationship Id="rId9" Type="http://schemas.openxmlformats.org/officeDocument/2006/relationships/image" Target="../media/image139.emf"/><Relationship Id="rId14" Type="http://schemas.openxmlformats.org/officeDocument/2006/relationships/customXml" Target="../ink/ink14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22.xml"/><Relationship Id="rId6" Type="http://schemas.openxmlformats.org/officeDocument/2006/relationships/image" Target="../media/image5.jpeg"/><Relationship Id="rId5" Type="http://schemas.openxmlformats.org/officeDocument/2006/relationships/image" Target="../media/image143.emf"/><Relationship Id="rId4" Type="http://schemas.openxmlformats.org/officeDocument/2006/relationships/customXml" Target="../ink/ink146.xml"/></Relationships>
</file>

<file path=ppt/slides/_rels/slide3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800.emf"/><Relationship Id="rId18" Type="http://schemas.openxmlformats.org/officeDocument/2006/relationships/customXml" Target="../ink/ink154.xml"/><Relationship Id="rId3" Type="http://schemas.openxmlformats.org/officeDocument/2006/relationships/image" Target="../media/image20.emf"/><Relationship Id="rId21" Type="http://schemas.openxmlformats.org/officeDocument/2006/relationships/image" Target="../media/image46.emf"/><Relationship Id="rId12" Type="http://schemas.openxmlformats.org/officeDocument/2006/relationships/customXml" Target="../ink/ink151.xml"/><Relationship Id="rId17" Type="http://schemas.openxmlformats.org/officeDocument/2006/relationships/image" Target="../media/image980.emf"/><Relationship Id="rId2" Type="http://schemas.openxmlformats.org/officeDocument/2006/relationships/customXml" Target="../ink/ink147.xml"/><Relationship Id="rId16" Type="http://schemas.openxmlformats.org/officeDocument/2006/relationships/customXml" Target="../ink/ink153.xml"/><Relationship Id="rId20" Type="http://schemas.openxmlformats.org/officeDocument/2006/relationships/customXml" Target="../ink/ink15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9.xml"/><Relationship Id="rId11" Type="http://schemas.openxmlformats.org/officeDocument/2006/relationships/image" Target="../media/image671.emf"/><Relationship Id="rId5" Type="http://schemas.openxmlformats.org/officeDocument/2006/relationships/image" Target="../media/image31.emf"/><Relationship Id="rId15" Type="http://schemas.openxmlformats.org/officeDocument/2006/relationships/image" Target="../media/image42.emf"/><Relationship Id="rId10" Type="http://schemas.openxmlformats.org/officeDocument/2006/relationships/customXml" Target="../ink/ink150.xml"/><Relationship Id="rId19" Type="http://schemas.openxmlformats.org/officeDocument/2006/relationships/image" Target="../media/image45.emf"/><Relationship Id="rId4" Type="http://schemas.openxmlformats.org/officeDocument/2006/relationships/customXml" Target="../ink/ink148.xml"/><Relationship Id="rId9" Type="http://schemas.openxmlformats.org/officeDocument/2006/relationships/image" Target="../media/image6600.emf"/><Relationship Id="rId14" Type="http://schemas.openxmlformats.org/officeDocument/2006/relationships/customXml" Target="../ink/ink15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7.emf"/><Relationship Id="rId4" Type="http://schemas.openxmlformats.org/officeDocument/2006/relationships/customXml" Target="../ink/ink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27.xml"/><Relationship Id="rId3" Type="http://schemas.openxmlformats.org/officeDocument/2006/relationships/image" Target="../media/image98.emf"/><Relationship Id="rId7" Type="http://schemas.openxmlformats.org/officeDocument/2006/relationships/image" Target="../media/image100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26.xml"/><Relationship Id="rId11" Type="http://schemas.openxmlformats.org/officeDocument/2006/relationships/image" Target="../media/image102.emf"/><Relationship Id="rId5" Type="http://schemas.openxmlformats.org/officeDocument/2006/relationships/image" Target="../media/image99.emf"/><Relationship Id="rId10" Type="http://schemas.openxmlformats.org/officeDocument/2006/relationships/customXml" Target="../ink/ink28.xml"/><Relationship Id="rId4" Type="http://schemas.openxmlformats.org/officeDocument/2006/relationships/customXml" Target="../ink/ink25.xml"/><Relationship Id="rId9" Type="http://schemas.openxmlformats.org/officeDocument/2006/relationships/image" Target="../media/image10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4.emf"/><Relationship Id="rId4" Type="http://schemas.openxmlformats.org/officeDocument/2006/relationships/customXml" Target="../ink/ink3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31.xml"/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9.emf"/><Relationship Id="rId5" Type="http://schemas.openxmlformats.org/officeDocument/2006/relationships/customXml" Target="../ink/ink32.xml"/><Relationship Id="rId4" Type="http://schemas.openxmlformats.org/officeDocument/2006/relationships/image" Target="../media/image9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2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5" name="Donut 14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prstClr val="black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prstClr val="white"/>
                </a:solidFill>
              </a:endParaRPr>
            </a:p>
          </p:txBody>
        </p:sp>
        <p:sp>
          <p:nvSpPr>
            <p:cNvPr id="14" name="Trapezoid 13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prstClr val="white"/>
                </a:solidFill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503712" y="980728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prstClr val="white">
                    <a:lumMod val="85000"/>
                  </a:prstClr>
                </a:solidFill>
              </a:rPr>
              <a:t>How to choose?</a:t>
            </a:r>
            <a:endParaRPr lang="en-SG" sz="2000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879976" y="1124744"/>
            <a:ext cx="2592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prstClr val="white">
                    <a:lumMod val="85000"/>
                  </a:prstClr>
                </a:solidFill>
              </a:rPr>
              <a:t>E&amp;E of testing</a:t>
            </a:r>
            <a:endParaRPr lang="en-SG" sz="2000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023992" y="1916832"/>
            <a:ext cx="1872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prstClr val="white">
                    <a:lumMod val="85000"/>
                  </a:prstClr>
                </a:solidFill>
              </a:rPr>
              <a:t>Some heuristics</a:t>
            </a:r>
            <a:endParaRPr lang="en-SG" sz="2000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935760" y="4869160"/>
            <a:ext cx="1584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prstClr val="white">
                    <a:lumMod val="85000"/>
                  </a:prstClr>
                </a:solidFill>
              </a:rPr>
              <a:t>Equivalence partitioning</a:t>
            </a:r>
            <a:endParaRPr lang="en-SG" sz="2000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21" name="BVA"/>
          <p:cNvSpPr txBox="1"/>
          <p:nvPr/>
        </p:nvSpPr>
        <p:spPr>
          <a:xfrm>
            <a:off x="6240016" y="4869160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Boundary value analysis</a:t>
            </a:r>
            <a:endParaRPr lang="en-SG" sz="2000" b="1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03139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3289" y="1147764"/>
              <a:ext cx="1006475" cy="390525"/>
            </p14:xfrm>
          </p:contentPart>
        </mc:Choice>
        <mc:Fallback xmlns="">
          <p:pic>
            <p:nvPicPr>
              <p:cNvPr id="603139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87371" y="1130127"/>
                <a:ext cx="1057951" cy="419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03140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70425" y="1670050"/>
              <a:ext cx="1162050" cy="730250"/>
            </p14:xfrm>
          </p:contentPart>
        </mc:Choice>
        <mc:Fallback xmlns="">
          <p:pic>
            <p:nvPicPr>
              <p:cNvPr id="603140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866" y="1646284"/>
                <a:ext cx="1213529" cy="762658"/>
              </a:xfrm>
              <a:prstGeom prst="rect">
                <a:avLst/>
              </a:prstGeom>
            </p:spPr>
          </p:pic>
        </mc:Fallback>
      </mc:AlternateContent>
      <p:grpSp>
        <p:nvGrpSpPr>
          <p:cNvPr id="603147" name="Group 11"/>
          <p:cNvGrpSpPr>
            <a:grpSpLocks/>
          </p:cNvGrpSpPr>
          <p:nvPr/>
        </p:nvGrpSpPr>
        <p:grpSpPr bwMode="auto">
          <a:xfrm>
            <a:off x="4440239" y="2565400"/>
            <a:ext cx="1762125" cy="2051050"/>
            <a:chOff x="1837" y="1616"/>
            <a:chExt cx="1110" cy="129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603142" name="Ink 1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837" y="2604"/>
                <a:ext cx="221" cy="304"/>
              </p14:xfrm>
            </p:contentPart>
          </mc:Choice>
          <mc:Fallback xmlns="">
            <p:pic>
              <p:nvPicPr>
                <p:cNvPr id="603142" name="Ink 1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823" y="2593"/>
                  <a:ext cx="251" cy="3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603143" name="Ink 1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831" y="1616"/>
                <a:ext cx="116" cy="133"/>
              </p14:xfrm>
            </p:contentPart>
          </mc:Choice>
          <mc:Fallback xmlns="">
            <p:pic>
              <p:nvPicPr>
                <p:cNvPr id="603143" name="Ink 1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817" y="1599"/>
                  <a:ext cx="147" cy="1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603144" name="Ink 1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030" y="1617"/>
                <a:ext cx="900" cy="951"/>
              </p14:xfrm>
            </p:contentPart>
          </mc:Choice>
          <mc:Fallback xmlns="">
            <p:pic>
              <p:nvPicPr>
                <p:cNvPr id="603144" name="Ink 1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020" y="1600"/>
                  <a:ext cx="927" cy="978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03145" name="ii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32564" y="2600326"/>
              <a:ext cx="600075" cy="2081213"/>
            </p14:xfrm>
          </p:contentPart>
        </mc:Choice>
        <mc:Fallback xmlns="">
          <p:pic>
            <p:nvPicPr>
              <p:cNvPr id="603145" name="ii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505206" y="2579445"/>
                <a:ext cx="654071" cy="21168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03146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97751" y="2592389"/>
              <a:ext cx="1673225" cy="1997075"/>
            </p14:xfrm>
          </p:contentPart>
        </mc:Choice>
        <mc:Fallback xmlns="">
          <p:pic>
            <p:nvPicPr>
              <p:cNvPr id="603146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372192" y="2565747"/>
                <a:ext cx="1724343" cy="20366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0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63750" y="1691513"/>
              <a:ext cx="837260" cy="1118362"/>
            </p14:xfrm>
          </p:contentPart>
        </mc:Choice>
        <mc:Fallback xmlns="">
          <p:pic>
            <p:nvPicPr>
              <p:cNvPr id="30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040343" y="1685754"/>
                <a:ext cx="866429" cy="11485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1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7994" y="1127706"/>
              <a:ext cx="520400" cy="570140"/>
            </p14:xfrm>
          </p:contentPart>
        </mc:Choice>
        <mc:Fallback xmlns="">
          <p:pic>
            <p:nvPicPr>
              <p:cNvPr id="31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903881" y="1107897"/>
                <a:ext cx="569705" cy="61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21023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2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5" name="Donut 14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prstClr val="black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prstClr val="white"/>
                </a:solidFill>
              </a:endParaRPr>
            </a:p>
          </p:txBody>
        </p:sp>
        <p:sp>
          <p:nvSpPr>
            <p:cNvPr id="14" name="Trapezoid 13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prstClr val="white"/>
                </a:solidFill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503712" y="980728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prstClr val="white">
                    <a:lumMod val="85000"/>
                  </a:prstClr>
                </a:solidFill>
              </a:rPr>
              <a:t>How to choose?</a:t>
            </a:r>
            <a:endParaRPr lang="en-SG" sz="2000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879976" y="1124744"/>
            <a:ext cx="2592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prstClr val="white">
                    <a:lumMod val="85000"/>
                  </a:prstClr>
                </a:solidFill>
              </a:rPr>
              <a:t>E&amp;E of testing</a:t>
            </a:r>
            <a:endParaRPr lang="en-SG" sz="2000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023992" y="1916832"/>
            <a:ext cx="1872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prstClr val="white">
                    <a:lumMod val="85000"/>
                  </a:prstClr>
                </a:solidFill>
              </a:rPr>
              <a:t>Some heuristics</a:t>
            </a:r>
            <a:endParaRPr lang="en-SG" sz="2000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935760" y="4869160"/>
            <a:ext cx="1584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prstClr val="white">
                    <a:lumMod val="85000"/>
                  </a:prstClr>
                </a:solidFill>
              </a:rPr>
              <a:t>Equivalence partitioning</a:t>
            </a:r>
            <a:endParaRPr lang="en-SG" sz="2000" b="1" dirty="0">
              <a:solidFill>
                <a:prstClr val="white">
                  <a:lumMod val="85000"/>
                </a:prst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06211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3289" y="1147764"/>
              <a:ext cx="1006475" cy="390525"/>
            </p14:xfrm>
          </p:contentPart>
        </mc:Choice>
        <mc:Fallback xmlns="">
          <p:pic>
            <p:nvPicPr>
              <p:cNvPr id="606211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87371" y="1130127"/>
                <a:ext cx="1057951" cy="419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06212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70425" y="1670050"/>
              <a:ext cx="1162050" cy="730250"/>
            </p14:xfrm>
          </p:contentPart>
        </mc:Choice>
        <mc:Fallback xmlns="">
          <p:pic>
            <p:nvPicPr>
              <p:cNvPr id="606212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866" y="1646284"/>
                <a:ext cx="1213529" cy="762658"/>
              </a:xfrm>
              <a:prstGeom prst="rect">
                <a:avLst/>
              </a:prstGeom>
            </p:spPr>
          </p:pic>
        </mc:Fallback>
      </mc:AlternateContent>
      <p:grpSp>
        <p:nvGrpSpPr>
          <p:cNvPr id="606213" name="Group 11"/>
          <p:cNvGrpSpPr>
            <a:grpSpLocks/>
          </p:cNvGrpSpPr>
          <p:nvPr/>
        </p:nvGrpSpPr>
        <p:grpSpPr bwMode="auto">
          <a:xfrm>
            <a:off x="4440239" y="2565400"/>
            <a:ext cx="1762125" cy="2051050"/>
            <a:chOff x="1837" y="1616"/>
            <a:chExt cx="1110" cy="129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606214" name="Ink 1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837" y="2604"/>
                <a:ext cx="221" cy="304"/>
              </p14:xfrm>
            </p:contentPart>
          </mc:Choice>
          <mc:Fallback xmlns="">
            <p:pic>
              <p:nvPicPr>
                <p:cNvPr id="606214" name="Ink 1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823" y="2593"/>
                  <a:ext cx="251" cy="3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606215" name="Ink 1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831" y="1616"/>
                <a:ext cx="116" cy="133"/>
              </p14:xfrm>
            </p:contentPart>
          </mc:Choice>
          <mc:Fallback xmlns="">
            <p:pic>
              <p:nvPicPr>
                <p:cNvPr id="606215" name="Ink 1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817" y="1599"/>
                  <a:ext cx="147" cy="1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606216" name="Ink 1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030" y="1617"/>
                <a:ext cx="900" cy="951"/>
              </p14:xfrm>
            </p:contentPart>
          </mc:Choice>
          <mc:Fallback xmlns="">
            <p:pic>
              <p:nvPicPr>
                <p:cNvPr id="606216" name="Ink 1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020" y="1600"/>
                  <a:ext cx="927" cy="978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1" name="BVA"/>
          <p:cNvSpPr txBox="1"/>
          <p:nvPr/>
        </p:nvSpPr>
        <p:spPr>
          <a:xfrm>
            <a:off x="6240016" y="4869160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Boundary value analysis</a:t>
            </a:r>
            <a:endParaRPr lang="en-SG" sz="2000" b="1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06217" name="ii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32564" y="2600326"/>
              <a:ext cx="600075" cy="2081213"/>
            </p14:xfrm>
          </p:contentPart>
        </mc:Choice>
        <mc:Fallback xmlns="">
          <p:pic>
            <p:nvPicPr>
              <p:cNvPr id="606217" name="ii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505206" y="2579445"/>
                <a:ext cx="654071" cy="21168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06218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97751" y="2592389"/>
              <a:ext cx="1673225" cy="1997075"/>
            </p14:xfrm>
          </p:contentPart>
        </mc:Choice>
        <mc:Fallback xmlns="">
          <p:pic>
            <p:nvPicPr>
              <p:cNvPr id="606218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372192" y="2565747"/>
                <a:ext cx="1724343" cy="20366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0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63750" y="1691513"/>
              <a:ext cx="837260" cy="1118362"/>
            </p14:xfrm>
          </p:contentPart>
        </mc:Choice>
        <mc:Fallback xmlns="">
          <p:pic>
            <p:nvPicPr>
              <p:cNvPr id="30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040343" y="1685754"/>
                <a:ext cx="866429" cy="11485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1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7994" y="1127706"/>
              <a:ext cx="520400" cy="570140"/>
            </p14:xfrm>
          </p:contentPart>
        </mc:Choice>
        <mc:Fallback xmlns="">
          <p:pic>
            <p:nvPicPr>
              <p:cNvPr id="31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903881" y="1107897"/>
                <a:ext cx="569705" cy="61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3792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99843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2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15" name="Donut 14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4" name="Trapezoid 13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503712" y="980728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How to choose?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879976" y="1124744"/>
            <a:ext cx="2592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E&amp;E of testing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023992" y="1916832"/>
            <a:ext cx="1872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Some heuristics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935760" y="4869160"/>
            <a:ext cx="1584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Equivalence partitioning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240016" y="4869160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Boundary value analysis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2" name="Com"/>
          <p:cNvSpPr txBox="1"/>
          <p:nvPr/>
        </p:nvSpPr>
        <p:spPr>
          <a:xfrm>
            <a:off x="8328248" y="4869160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Combining  multiple inputs</a:t>
            </a:r>
            <a:endParaRPr lang="en-SG" sz="2000" b="1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07235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3289" y="1147764"/>
              <a:ext cx="1006475" cy="390525"/>
            </p14:xfrm>
          </p:contentPart>
        </mc:Choice>
        <mc:Fallback xmlns="">
          <p:pic>
            <p:nvPicPr>
              <p:cNvPr id="607235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87371" y="1130127"/>
                <a:ext cx="1057951" cy="419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07236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70425" y="1670050"/>
              <a:ext cx="1162050" cy="730250"/>
            </p14:xfrm>
          </p:contentPart>
        </mc:Choice>
        <mc:Fallback xmlns="">
          <p:pic>
            <p:nvPicPr>
              <p:cNvPr id="607236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866" y="1646284"/>
                <a:ext cx="1213529" cy="762658"/>
              </a:xfrm>
              <a:prstGeom prst="rect">
                <a:avLst/>
              </a:prstGeom>
            </p:spPr>
          </p:pic>
        </mc:Fallback>
      </mc:AlternateContent>
      <p:grpSp>
        <p:nvGrpSpPr>
          <p:cNvPr id="607237" name="Group 11"/>
          <p:cNvGrpSpPr>
            <a:grpSpLocks/>
          </p:cNvGrpSpPr>
          <p:nvPr/>
        </p:nvGrpSpPr>
        <p:grpSpPr bwMode="auto">
          <a:xfrm>
            <a:off x="4440239" y="2565400"/>
            <a:ext cx="1762125" cy="2051050"/>
            <a:chOff x="1837" y="1616"/>
            <a:chExt cx="1110" cy="129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607238" name="Ink 1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837" y="2604"/>
                <a:ext cx="221" cy="304"/>
              </p14:xfrm>
            </p:contentPart>
          </mc:Choice>
          <mc:Fallback xmlns="">
            <p:pic>
              <p:nvPicPr>
                <p:cNvPr id="607238" name="Ink 1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823" y="2593"/>
                  <a:ext cx="251" cy="3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607239" name="Ink 1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831" y="1616"/>
                <a:ext cx="116" cy="133"/>
              </p14:xfrm>
            </p:contentPart>
          </mc:Choice>
          <mc:Fallback xmlns="">
            <p:pic>
              <p:nvPicPr>
                <p:cNvPr id="607239" name="Ink 1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817" y="1599"/>
                  <a:ext cx="147" cy="1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607240" name="Ink 1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030" y="1617"/>
                <a:ext cx="900" cy="951"/>
              </p14:xfrm>
            </p:contentPart>
          </mc:Choice>
          <mc:Fallback xmlns="">
            <p:pic>
              <p:nvPicPr>
                <p:cNvPr id="607240" name="Ink 1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020" y="1600"/>
                  <a:ext cx="927" cy="978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07241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32564" y="2600326"/>
              <a:ext cx="600075" cy="2081213"/>
            </p14:xfrm>
          </p:contentPart>
        </mc:Choice>
        <mc:Fallback xmlns="">
          <p:pic>
            <p:nvPicPr>
              <p:cNvPr id="607241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505206" y="2579445"/>
                <a:ext cx="654071" cy="21168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07242" name="iii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97751" y="2592389"/>
              <a:ext cx="1673225" cy="1997075"/>
            </p14:xfrm>
          </p:contentPart>
        </mc:Choice>
        <mc:Fallback xmlns="">
          <p:pic>
            <p:nvPicPr>
              <p:cNvPr id="607242" name="iii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372192" y="2565747"/>
                <a:ext cx="1724343" cy="20366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1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63750" y="1691513"/>
              <a:ext cx="837260" cy="1118362"/>
            </p14:xfrm>
          </p:contentPart>
        </mc:Choice>
        <mc:Fallback xmlns="">
          <p:pic>
            <p:nvPicPr>
              <p:cNvPr id="31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040343" y="1685754"/>
                <a:ext cx="866429" cy="11485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2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7994" y="1127706"/>
              <a:ext cx="520400" cy="570140"/>
            </p14:xfrm>
          </p:contentPart>
        </mc:Choice>
        <mc:Fallback xmlns="">
          <p:pic>
            <p:nvPicPr>
              <p:cNvPr id="32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903881" y="1107897"/>
                <a:ext cx="569705" cy="61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02164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2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15" name="Donut 14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4" name="Trapezoid 13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503712" y="980728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How to choose?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879976" y="1124744"/>
            <a:ext cx="2592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E&amp;E of testing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023992" y="1916832"/>
            <a:ext cx="1872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Some heuristics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935760" y="4869160"/>
            <a:ext cx="1584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Equivalence partitioning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240016" y="4869160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Boundary value analysis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2" name="Com"/>
          <p:cNvSpPr txBox="1"/>
          <p:nvPr/>
        </p:nvSpPr>
        <p:spPr>
          <a:xfrm>
            <a:off x="8328248" y="4869160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Combining  multiple inputs</a:t>
            </a:r>
            <a:endParaRPr lang="en-SG" sz="2000" b="1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07235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3289" y="1147764"/>
              <a:ext cx="1006475" cy="390525"/>
            </p14:xfrm>
          </p:contentPart>
        </mc:Choice>
        <mc:Fallback xmlns="">
          <p:pic>
            <p:nvPicPr>
              <p:cNvPr id="607235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87371" y="1130127"/>
                <a:ext cx="1057951" cy="419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07236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70425" y="1670050"/>
              <a:ext cx="1162050" cy="730250"/>
            </p14:xfrm>
          </p:contentPart>
        </mc:Choice>
        <mc:Fallback xmlns="">
          <p:pic>
            <p:nvPicPr>
              <p:cNvPr id="607236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866" y="1646284"/>
                <a:ext cx="1213529" cy="762658"/>
              </a:xfrm>
              <a:prstGeom prst="rect">
                <a:avLst/>
              </a:prstGeom>
            </p:spPr>
          </p:pic>
        </mc:Fallback>
      </mc:AlternateContent>
      <p:grpSp>
        <p:nvGrpSpPr>
          <p:cNvPr id="607237" name="Group 11"/>
          <p:cNvGrpSpPr>
            <a:grpSpLocks/>
          </p:cNvGrpSpPr>
          <p:nvPr/>
        </p:nvGrpSpPr>
        <p:grpSpPr bwMode="auto">
          <a:xfrm>
            <a:off x="4440239" y="2565400"/>
            <a:ext cx="1762125" cy="2051050"/>
            <a:chOff x="1837" y="1616"/>
            <a:chExt cx="1110" cy="129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607238" name="Ink 1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837" y="2604"/>
                <a:ext cx="221" cy="304"/>
              </p14:xfrm>
            </p:contentPart>
          </mc:Choice>
          <mc:Fallback xmlns="">
            <p:pic>
              <p:nvPicPr>
                <p:cNvPr id="607238" name="Ink 1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823" y="2593"/>
                  <a:ext cx="251" cy="3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607239" name="Ink 1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831" y="1616"/>
                <a:ext cx="116" cy="133"/>
              </p14:xfrm>
            </p:contentPart>
          </mc:Choice>
          <mc:Fallback xmlns="">
            <p:pic>
              <p:nvPicPr>
                <p:cNvPr id="607239" name="Ink 1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817" y="1599"/>
                  <a:ext cx="147" cy="1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607240" name="Ink 1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030" y="1617"/>
                <a:ext cx="900" cy="951"/>
              </p14:xfrm>
            </p:contentPart>
          </mc:Choice>
          <mc:Fallback xmlns="">
            <p:pic>
              <p:nvPicPr>
                <p:cNvPr id="607240" name="Ink 1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020" y="1600"/>
                  <a:ext cx="927" cy="978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07241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32564" y="2600326"/>
              <a:ext cx="600075" cy="2081213"/>
            </p14:xfrm>
          </p:contentPart>
        </mc:Choice>
        <mc:Fallback xmlns="">
          <p:pic>
            <p:nvPicPr>
              <p:cNvPr id="607241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505206" y="2579445"/>
                <a:ext cx="654071" cy="21168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07242" name="iii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97751" y="2592389"/>
              <a:ext cx="1673225" cy="1997075"/>
            </p14:xfrm>
          </p:contentPart>
        </mc:Choice>
        <mc:Fallback xmlns="">
          <p:pic>
            <p:nvPicPr>
              <p:cNvPr id="607242" name="iii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372192" y="2565747"/>
                <a:ext cx="1724343" cy="20366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1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63750" y="1691513"/>
              <a:ext cx="837260" cy="1118362"/>
            </p14:xfrm>
          </p:contentPart>
        </mc:Choice>
        <mc:Fallback xmlns="">
          <p:pic>
            <p:nvPicPr>
              <p:cNvPr id="31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040343" y="1685754"/>
                <a:ext cx="866429" cy="11485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2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7994" y="1127706"/>
              <a:ext cx="520400" cy="570140"/>
            </p14:xfrm>
          </p:contentPart>
        </mc:Choice>
        <mc:Fallback xmlns="">
          <p:pic>
            <p:nvPicPr>
              <p:cNvPr id="32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903881" y="1107897"/>
                <a:ext cx="569705" cy="61408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PIndicator201403201827072761"/>
          <p:cNvPicPr>
            <a:picLocks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709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/>
    </mc:Choice>
    <mc:Fallback xmlns="">
      <p:transition spd="med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607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7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6072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7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6072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7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6072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7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42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 -0.3403563 0 -0.3403563 0 -0.6807125 E" pathEditMode="relative" ptsTypes="">
                                      <p:cBhvr>
                                        <p:cTn id="4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8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04756945 -0.2802084 -0.04756945 -0.2802084 -0.09513889 -0.5604168 E" pathEditMode="relative" ptsTypes="">
                                      <p:cBhvr>
                                        <p:cTn id="49" dur="500" fill="hold"/>
                                        <p:tgtEl>
                                          <p:spTgt spid="6072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19" grpId="0"/>
      <p:bldP spid="20" grpId="0"/>
      <p:bldP spid="21" grpId="0"/>
      <p:bldP spid="2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m"/>
          <p:cNvSpPr txBox="1"/>
          <p:nvPr/>
        </p:nvSpPr>
        <p:spPr>
          <a:xfrm>
            <a:off x="8328248" y="200834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Combining  multiple inputs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871864" y="2060848"/>
            <a:ext cx="1872208" cy="72008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:</a:t>
            </a:r>
            <a:r>
              <a:rPr lang="en-US" dirty="0" err="1"/>
              <a:t>MSLogic</a:t>
            </a:r>
            <a:endParaRPr lang="en-SG" dirty="0"/>
          </a:p>
        </p:txBody>
      </p:sp>
      <p:cxnSp>
        <p:nvCxnSpPr>
          <p:cNvPr id="5" name="Straight Connector 4"/>
          <p:cNvCxnSpPr>
            <a:stCxn id="4" idx="2"/>
          </p:cNvCxnSpPr>
          <p:nvPr/>
        </p:nvCxnSpPr>
        <p:spPr>
          <a:xfrm>
            <a:off x="5807968" y="2780928"/>
            <a:ext cx="0" cy="2736304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>
            <a:off x="3287688" y="3284984"/>
            <a:ext cx="2520280" cy="0"/>
          </a:xfrm>
          <a:prstGeom prst="straightConnector1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647728" y="3429000"/>
            <a:ext cx="1872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FFFF00"/>
                </a:solidFill>
              </a:rPr>
              <a:t>markCellAt</a:t>
            </a:r>
            <a:r>
              <a:rPr lang="en-US" sz="2000" dirty="0">
                <a:solidFill>
                  <a:srgbClr val="FFFF00"/>
                </a:solidFill>
              </a:rPr>
              <a:t>(</a:t>
            </a:r>
            <a:r>
              <a:rPr lang="en-US" sz="2000" dirty="0" err="1">
                <a:solidFill>
                  <a:srgbClr val="FFFF00"/>
                </a:solidFill>
              </a:rPr>
              <a:t>x,y</a:t>
            </a:r>
            <a:r>
              <a:rPr lang="en-US" sz="2000" dirty="0">
                <a:solidFill>
                  <a:srgbClr val="FFFF00"/>
                </a:solidFill>
              </a:rPr>
              <a:t>)</a:t>
            </a:r>
            <a:endParaRPr lang="en-SG" sz="2000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09282" name="iii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27801" y="-1250950"/>
              <a:ext cx="1673225" cy="1997075"/>
            </p14:xfrm>
          </p:contentPart>
        </mc:Choice>
        <mc:Fallback xmlns="">
          <p:pic>
            <p:nvPicPr>
              <p:cNvPr id="609282" name="iii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02242" y="-1277592"/>
                <a:ext cx="1724343" cy="203667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95111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28248" y="200834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Combining  multiple inputs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TextBox 6"/>
          <p:cNvSpPr txBox="1">
            <a:spLocks/>
          </p:cNvSpPr>
          <p:nvPr/>
        </p:nvSpPr>
        <p:spPr>
          <a:xfrm>
            <a:off x="3647728" y="3429000"/>
            <a:ext cx="1872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FFFF00"/>
                </a:solidFill>
              </a:rPr>
              <a:t>markCellAt</a:t>
            </a:r>
            <a:r>
              <a:rPr lang="en-US" sz="2000" dirty="0">
                <a:solidFill>
                  <a:srgbClr val="FFFF00"/>
                </a:solidFill>
              </a:rPr>
              <a:t>(</a:t>
            </a:r>
            <a:r>
              <a:rPr lang="en-US" sz="2000" dirty="0" err="1">
                <a:solidFill>
                  <a:srgbClr val="FFFF00"/>
                </a:solidFill>
              </a:rPr>
              <a:t>x,y</a:t>
            </a:r>
            <a:r>
              <a:rPr lang="en-US" sz="2000" dirty="0">
                <a:solidFill>
                  <a:srgbClr val="FFFF00"/>
                </a:solidFill>
              </a:rPr>
              <a:t>)</a:t>
            </a:r>
            <a:endParaRPr lang="en-SG" sz="2000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09282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27801" y="-1250950"/>
              <a:ext cx="1673225" cy="1997075"/>
            </p14:xfrm>
          </p:contentPart>
        </mc:Choice>
        <mc:Fallback xmlns="">
          <p:pic>
            <p:nvPicPr>
              <p:cNvPr id="609282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02242" y="-1277592"/>
                <a:ext cx="1724343" cy="2036678"/>
              </a:xfrm>
              <a:prstGeom prst="rect">
                <a:avLst/>
              </a:prstGeom>
            </p:spPr>
          </p:pic>
        </mc:Fallback>
      </mc:AlternateContent>
      <p:sp>
        <p:nvSpPr>
          <p:cNvPr id="5" name="Rectangle 4"/>
          <p:cNvSpPr/>
          <p:nvPr/>
        </p:nvSpPr>
        <p:spPr>
          <a:xfrm>
            <a:off x="2279576" y="836712"/>
            <a:ext cx="17795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markCellAt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x,y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)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67557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0773454 -0.1889974 -0.0773454 -0.1889974 -0.1546908 -0.3779947 E" pathEditMode="relative" ptsTypes="">
                                      <p:cBhvr>
                                        <p:cTn id="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9505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7" grpId="2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5807968" y="1268760"/>
            <a:ext cx="4392488" cy="18002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MSLogic</a:t>
            </a:r>
            <a:endParaRPr lang="en-US" b="1" dirty="0"/>
          </a:p>
          <a:p>
            <a:pPr algn="ctr"/>
            <a:endParaRPr lang="en-US" b="1" dirty="0"/>
          </a:p>
          <a:p>
            <a:pPr algn="ctr"/>
            <a:endParaRPr lang="en-US" b="1" dirty="0"/>
          </a:p>
          <a:p>
            <a:pPr algn="ctr"/>
            <a:endParaRPr lang="en-US" b="1" dirty="0"/>
          </a:p>
          <a:p>
            <a:pPr algn="ctr"/>
            <a:endParaRPr lang="en-US" b="1" dirty="0"/>
          </a:p>
          <a:p>
            <a:pPr algn="ctr"/>
            <a:endParaRPr lang="en-SG" b="1" dirty="0"/>
          </a:p>
        </p:txBody>
      </p:sp>
      <p:sp>
        <p:nvSpPr>
          <p:cNvPr id="3" name="TextBox 2"/>
          <p:cNvSpPr txBox="1"/>
          <p:nvPr/>
        </p:nvSpPr>
        <p:spPr>
          <a:xfrm>
            <a:off x="8328248" y="200834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Combining  multiple inputs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63552" y="1916832"/>
            <a:ext cx="50405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x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95800" y="1916832"/>
            <a:ext cx="50405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y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40016" y="1916832"/>
            <a:ext cx="86409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Cell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28248" y="1916832"/>
            <a:ext cx="158417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GAME_STATE</a:t>
            </a:r>
            <a:endParaRPr lang="en-SG" sz="20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39330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27801" y="-1250950"/>
              <a:ext cx="1673225" cy="1997075"/>
            </p14:xfrm>
          </p:contentPart>
        </mc:Choice>
        <mc:Fallback xmlns="">
          <p:pic>
            <p:nvPicPr>
              <p:cNvPr id="739330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02242" y="-1277592"/>
                <a:ext cx="1724343" cy="20366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39336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24126" y="1265238"/>
              <a:ext cx="1706563" cy="577850"/>
            </p14:xfrm>
          </p:contentPart>
        </mc:Choice>
        <mc:Fallback xmlns="">
          <p:pic>
            <p:nvPicPr>
              <p:cNvPr id="739336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12245" y="1257677"/>
                <a:ext cx="1731045" cy="5954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39337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94213" y="2414589"/>
              <a:ext cx="2144712" cy="974725"/>
            </p14:xfrm>
          </p:contentPart>
        </mc:Choice>
        <mc:Fallback xmlns="">
          <p:pic>
            <p:nvPicPr>
              <p:cNvPr id="739337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487014" y="2411709"/>
                <a:ext cx="2162351" cy="9873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39338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088439" y="2635250"/>
              <a:ext cx="1063625" cy="966788"/>
            </p14:xfrm>
          </p:contentPart>
        </mc:Choice>
        <mc:Fallback xmlns="">
          <p:pic>
            <p:nvPicPr>
              <p:cNvPr id="739338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077637" y="2624452"/>
                <a:ext cx="1076947" cy="9811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39339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73314" y="2503489"/>
              <a:ext cx="4192587" cy="1614487"/>
            </p14:xfrm>
          </p:contentPart>
        </mc:Choice>
        <mc:Fallback xmlns="">
          <p:pic>
            <p:nvPicPr>
              <p:cNvPr id="739339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370794" y="2500969"/>
                <a:ext cx="4205547" cy="1627086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Rectangle 13"/>
          <p:cNvSpPr/>
          <p:nvPr/>
        </p:nvSpPr>
        <p:spPr>
          <a:xfrm>
            <a:off x="2279576" y="836712"/>
            <a:ext cx="17795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markCellAt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x,y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)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439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28248" y="200834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Combining  multiple inputs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79576" y="836712"/>
            <a:ext cx="17795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markCellAt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x,y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)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63552" y="1916832"/>
            <a:ext cx="50405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x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95800" y="1916832"/>
            <a:ext cx="50405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y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40016" y="1916832"/>
            <a:ext cx="86409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Cell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28248" y="1916832"/>
            <a:ext cx="158417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GAME_STATE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8328248" y="2348880"/>
            <a:ext cx="1728192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rgbClr val="00B0F0"/>
                </a:solidFill>
              </a:rPr>
              <a:t>PRE_GAME 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READY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IN_PLAY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WON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LOST</a:t>
            </a:r>
            <a:endParaRPr lang="en-SG" b="1" dirty="0">
              <a:solidFill>
                <a:srgbClr val="00B0F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063552" y="2420888"/>
            <a:ext cx="201622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rgbClr val="CC66FF"/>
                </a:solidFill>
              </a:rPr>
              <a:t>[MIN_INT..-1]</a:t>
            </a:r>
            <a:br>
              <a:rPr lang="en-US" sz="2200" b="1" dirty="0">
                <a:solidFill>
                  <a:srgbClr val="CC66FF"/>
                </a:solidFill>
              </a:rPr>
            </a:br>
            <a:r>
              <a:rPr lang="en-US" sz="2200" b="1" dirty="0">
                <a:solidFill>
                  <a:srgbClr val="CC66FF"/>
                </a:solidFill>
              </a:rPr>
              <a:t>[0..(W-1)]</a:t>
            </a:r>
            <a:br>
              <a:rPr lang="en-US" sz="2200" b="1" dirty="0">
                <a:solidFill>
                  <a:srgbClr val="CC66FF"/>
                </a:solidFill>
              </a:rPr>
            </a:br>
            <a:r>
              <a:rPr lang="en-US" sz="2200" b="1" dirty="0">
                <a:solidFill>
                  <a:srgbClr val="CC66FF"/>
                </a:solidFill>
              </a:rPr>
              <a:t>[W..MAX_INT]</a:t>
            </a:r>
            <a:endParaRPr lang="en-SG" b="1" dirty="0">
              <a:solidFill>
                <a:srgbClr val="CC66FF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295800" y="2420888"/>
            <a:ext cx="187220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rgbClr val="33CC33"/>
                </a:solidFill>
              </a:rPr>
              <a:t>[MIN_INT..-1]</a:t>
            </a:r>
          </a:p>
          <a:p>
            <a:r>
              <a:rPr lang="en-US" sz="2200" b="1" dirty="0">
                <a:solidFill>
                  <a:srgbClr val="33CC33"/>
                </a:solidFill>
              </a:rPr>
              <a:t>[0..(H-1)]</a:t>
            </a:r>
          </a:p>
          <a:p>
            <a:r>
              <a:rPr lang="en-US" sz="2200" b="1" dirty="0">
                <a:solidFill>
                  <a:srgbClr val="33CC33"/>
                </a:solidFill>
              </a:rPr>
              <a:t>[H..MAX_INT]</a:t>
            </a:r>
            <a:endParaRPr lang="en-SG" b="1" dirty="0">
              <a:solidFill>
                <a:srgbClr val="33CC33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240016" y="2348880"/>
            <a:ext cx="2016224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HIDDEN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MARKED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CLEARED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INC_MARKED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INC_CLEARED</a:t>
            </a:r>
            <a:endParaRPr lang="en-SG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927648" y="4365104"/>
            <a:ext cx="137730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W -&gt; Width</a:t>
            </a:r>
          </a:p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H -&gt; Height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41378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27801" y="-1250950"/>
              <a:ext cx="1673225" cy="1997075"/>
            </p14:xfrm>
          </p:contentPart>
        </mc:Choice>
        <mc:Fallback xmlns="">
          <p:pic>
            <p:nvPicPr>
              <p:cNvPr id="741378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02242" y="-1277592"/>
                <a:ext cx="1724343" cy="203667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670753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28248" y="200834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Combining  multiple inputs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79576" y="836712"/>
            <a:ext cx="17795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markCellAt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x,y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)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63552" y="1916832"/>
            <a:ext cx="50405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x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95800" y="1916832"/>
            <a:ext cx="50405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y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40016" y="1916832"/>
            <a:ext cx="86409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Cell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28248" y="1916832"/>
            <a:ext cx="158417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GAME_STATE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8328248" y="2348880"/>
            <a:ext cx="1728192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rgbClr val="00B0F0"/>
                </a:solidFill>
              </a:rPr>
              <a:t>PRE_GAME 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READY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IN_PLAY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WON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LOST</a:t>
            </a:r>
            <a:endParaRPr lang="en-SG" b="1" dirty="0">
              <a:solidFill>
                <a:srgbClr val="00B0F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063552" y="2420888"/>
            <a:ext cx="201622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bg1">
                    <a:lumMod val="65000"/>
                  </a:schemeClr>
                </a:solidFill>
              </a:rPr>
              <a:t>[MIN_INT..-1]</a:t>
            </a:r>
            <a:br>
              <a:rPr lang="en-US" sz="2200" b="1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sz="2200" b="1" dirty="0">
                <a:solidFill>
                  <a:schemeClr val="bg1">
                    <a:lumMod val="65000"/>
                  </a:schemeClr>
                </a:solidFill>
              </a:rPr>
              <a:t>[0..(W-1)]</a:t>
            </a:r>
            <a:br>
              <a:rPr lang="en-US" sz="2200" b="1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sz="2200" b="1" dirty="0">
                <a:solidFill>
                  <a:schemeClr val="bg1">
                    <a:lumMod val="65000"/>
                  </a:schemeClr>
                </a:solidFill>
              </a:rPr>
              <a:t>[W..MAX_INT]</a:t>
            </a:r>
            <a:endParaRPr lang="en-SG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295800" y="2420888"/>
            <a:ext cx="187220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rgbClr val="33CC33"/>
                </a:solidFill>
              </a:rPr>
              <a:t>[MIN_INT..-1]</a:t>
            </a:r>
          </a:p>
          <a:p>
            <a:r>
              <a:rPr lang="en-US" sz="2200" b="1" dirty="0">
                <a:solidFill>
                  <a:srgbClr val="33CC33"/>
                </a:solidFill>
              </a:rPr>
              <a:t>[0..(H-1)]</a:t>
            </a:r>
          </a:p>
          <a:p>
            <a:r>
              <a:rPr lang="en-US" sz="2200" b="1" dirty="0">
                <a:solidFill>
                  <a:srgbClr val="33CC33"/>
                </a:solidFill>
              </a:rPr>
              <a:t>[H..MAX_INT]</a:t>
            </a:r>
            <a:endParaRPr lang="en-SG" b="1" dirty="0">
              <a:solidFill>
                <a:srgbClr val="33CC33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240016" y="2348880"/>
            <a:ext cx="2016224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HIDDEN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MARKED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CLEARED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INC_MARKED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INC_CLEARED</a:t>
            </a:r>
            <a:endParaRPr lang="en-SG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063552" y="4221088"/>
            <a:ext cx="151216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200" b="1" dirty="0">
                <a:solidFill>
                  <a:srgbClr val="CC66FF"/>
                </a:solidFill>
              </a:rPr>
              <a:t>MIN_INT,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-2, -1,0, 2,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(W-1),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W,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W+1,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MAX_INT</a:t>
            </a:r>
            <a:endParaRPr lang="en-SG" b="1" dirty="0">
              <a:solidFill>
                <a:srgbClr val="CC66FF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42402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27801" y="-1250950"/>
              <a:ext cx="1673225" cy="1997075"/>
            </p14:xfrm>
          </p:contentPart>
        </mc:Choice>
        <mc:Fallback xmlns="">
          <p:pic>
            <p:nvPicPr>
              <p:cNvPr id="742402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02242" y="-1277592"/>
                <a:ext cx="1724343" cy="20366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42403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22475" y="3573464"/>
              <a:ext cx="260350" cy="598487"/>
            </p14:xfrm>
          </p:contentPart>
        </mc:Choice>
        <mc:Fallback xmlns="">
          <p:pic>
            <p:nvPicPr>
              <p:cNvPr id="742403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13833" y="3564461"/>
                <a:ext cx="271873" cy="6190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42404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65314" y="2144714"/>
              <a:ext cx="2130425" cy="1639887"/>
            </p14:xfrm>
          </p:contentPart>
        </mc:Choice>
        <mc:Fallback xmlns="">
          <p:pic>
            <p:nvPicPr>
              <p:cNvPr id="742404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854154" y="2134993"/>
                <a:ext cx="2154544" cy="166184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850317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28248" y="200834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Combining  multiple inputs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79576" y="836712"/>
            <a:ext cx="17795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markCellAt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x,y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)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63552" y="1916832"/>
            <a:ext cx="50405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x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95800" y="1916832"/>
            <a:ext cx="50405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y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40016" y="1916832"/>
            <a:ext cx="86409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Cell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28248" y="1916832"/>
            <a:ext cx="158417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GAME_STATE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8328248" y="2348880"/>
            <a:ext cx="1728192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rgbClr val="00B0F0"/>
                </a:solidFill>
              </a:rPr>
              <a:t>PRE_GAME 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READY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IN_PLAY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WON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LOST</a:t>
            </a:r>
            <a:endParaRPr lang="en-SG" b="1" dirty="0">
              <a:solidFill>
                <a:srgbClr val="00B0F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063552" y="2420888"/>
            <a:ext cx="201622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bg1">
                    <a:lumMod val="75000"/>
                  </a:schemeClr>
                </a:solidFill>
              </a:rPr>
              <a:t>[MIN_INT..-1]</a:t>
            </a:r>
            <a:br>
              <a:rPr lang="en-US" sz="2200" b="1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2200" b="1" dirty="0">
                <a:solidFill>
                  <a:schemeClr val="bg1">
                    <a:lumMod val="75000"/>
                  </a:schemeClr>
                </a:solidFill>
              </a:rPr>
              <a:t>[0..(W-1)]</a:t>
            </a:r>
            <a:br>
              <a:rPr lang="en-US" sz="2200" b="1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2200" b="1" dirty="0">
                <a:solidFill>
                  <a:schemeClr val="bg1">
                    <a:lumMod val="75000"/>
                  </a:schemeClr>
                </a:solidFill>
              </a:rPr>
              <a:t>[W..MAX_INT]</a:t>
            </a:r>
            <a:endParaRPr lang="en-SG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295800" y="2420888"/>
            <a:ext cx="187220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bg1">
                    <a:lumMod val="75000"/>
                  </a:schemeClr>
                </a:solidFill>
              </a:rPr>
              <a:t>[MIN_INT..-1]</a:t>
            </a:r>
          </a:p>
          <a:p>
            <a:r>
              <a:rPr lang="en-US" sz="2200" b="1" dirty="0">
                <a:solidFill>
                  <a:schemeClr val="bg1">
                    <a:lumMod val="75000"/>
                  </a:schemeClr>
                </a:solidFill>
              </a:rPr>
              <a:t>[0..(H-1)]</a:t>
            </a:r>
          </a:p>
          <a:p>
            <a:r>
              <a:rPr lang="en-US" sz="2200" b="1" dirty="0">
                <a:solidFill>
                  <a:schemeClr val="bg1">
                    <a:lumMod val="75000"/>
                  </a:schemeClr>
                </a:solidFill>
              </a:rPr>
              <a:t>[H..MAX_INT]</a:t>
            </a:r>
            <a:endParaRPr lang="en-SG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240016" y="2348880"/>
            <a:ext cx="2016224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HIDDEN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MARKED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CLEARED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INC_MARKED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INC_CLEARED</a:t>
            </a:r>
            <a:endParaRPr lang="en-SG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063552" y="4221088"/>
            <a:ext cx="151216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200" b="1" dirty="0">
                <a:solidFill>
                  <a:srgbClr val="CC66FF"/>
                </a:solidFill>
              </a:rPr>
              <a:t>MIN_INT,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-2, -1,0, 2,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(W-1),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W,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W+1,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MAX_INT</a:t>
            </a:r>
            <a:endParaRPr lang="en-SG" b="1" dirty="0">
              <a:solidFill>
                <a:srgbClr val="CC66FF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295800" y="4221088"/>
            <a:ext cx="151216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200" b="1" dirty="0">
                <a:solidFill>
                  <a:srgbClr val="33CC33"/>
                </a:solidFill>
              </a:rPr>
              <a:t>MIN_INT, 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pl-PL" sz="2200" b="1" dirty="0">
                <a:solidFill>
                  <a:srgbClr val="33CC33"/>
                </a:solidFill>
              </a:rPr>
              <a:t>-2, -1,0, 2, 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pl-PL" sz="2200" b="1" dirty="0">
                <a:solidFill>
                  <a:srgbClr val="33CC33"/>
                </a:solidFill>
              </a:rPr>
              <a:t>(</a:t>
            </a:r>
            <a:r>
              <a:rPr lang="en-US" sz="2200" b="1" dirty="0">
                <a:solidFill>
                  <a:srgbClr val="33CC33"/>
                </a:solidFill>
              </a:rPr>
              <a:t>H</a:t>
            </a:r>
            <a:r>
              <a:rPr lang="pl-PL" sz="2200" b="1" dirty="0">
                <a:solidFill>
                  <a:srgbClr val="33CC33"/>
                </a:solidFill>
              </a:rPr>
              <a:t>-1),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en-US" sz="2200" b="1" dirty="0">
                <a:solidFill>
                  <a:srgbClr val="33CC33"/>
                </a:solidFill>
              </a:rPr>
              <a:t>H</a:t>
            </a:r>
            <a:r>
              <a:rPr lang="pl-PL" sz="2200" b="1" dirty="0">
                <a:solidFill>
                  <a:srgbClr val="33CC33"/>
                </a:solidFill>
              </a:rPr>
              <a:t>, 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en-US" sz="2200" b="1" dirty="0">
                <a:solidFill>
                  <a:srgbClr val="33CC33"/>
                </a:solidFill>
              </a:rPr>
              <a:t>H</a:t>
            </a:r>
            <a:r>
              <a:rPr lang="pl-PL" sz="2200" b="1" dirty="0">
                <a:solidFill>
                  <a:srgbClr val="33CC33"/>
                </a:solidFill>
              </a:rPr>
              <a:t>+1, 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pl-PL" sz="2200" b="1" dirty="0">
                <a:solidFill>
                  <a:srgbClr val="33CC33"/>
                </a:solidFill>
              </a:rPr>
              <a:t>MAX_INT</a:t>
            </a:r>
            <a:endParaRPr lang="en-SG" b="1" dirty="0">
              <a:solidFill>
                <a:srgbClr val="33CC33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44450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27801" y="-1250950"/>
              <a:ext cx="1673225" cy="1997075"/>
            </p14:xfrm>
          </p:contentPart>
        </mc:Choice>
        <mc:Fallback xmlns="">
          <p:pic>
            <p:nvPicPr>
              <p:cNvPr id="744450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02242" y="-1277592"/>
                <a:ext cx="1724343" cy="20366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44451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29150" y="3576638"/>
              <a:ext cx="241300" cy="552450"/>
            </p14:xfrm>
          </p:contentPart>
        </mc:Choice>
        <mc:Fallback xmlns="">
          <p:pic>
            <p:nvPicPr>
              <p:cNvPr id="744451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19066" y="3571239"/>
                <a:ext cx="263989" cy="57008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68909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2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prstClr val="white"/>
                    </a:solidFill>
                  </a:rPr>
                  <a:t>Test case</a:t>
                </a:r>
                <a:endParaRPr lang="en-SG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5" name="Donut 14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prstClr val="black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prstClr val="white"/>
                </a:solidFill>
              </a:endParaRPr>
            </a:p>
          </p:txBody>
        </p:sp>
        <p:sp>
          <p:nvSpPr>
            <p:cNvPr id="14" name="Trapezoid 13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prstClr val="white"/>
                </a:solidFill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503712" y="980728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prstClr val="white">
                    <a:lumMod val="85000"/>
                  </a:prstClr>
                </a:solidFill>
              </a:rPr>
              <a:t>How to choose?</a:t>
            </a:r>
            <a:endParaRPr lang="en-SG" sz="2000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879976" y="1124744"/>
            <a:ext cx="2592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prstClr val="white">
                    <a:lumMod val="85000"/>
                  </a:prstClr>
                </a:solidFill>
              </a:rPr>
              <a:t>E&amp;E of testing</a:t>
            </a:r>
            <a:endParaRPr lang="en-SG" sz="2000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023992" y="1916832"/>
            <a:ext cx="1872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prstClr val="white">
                    <a:lumMod val="85000"/>
                  </a:prstClr>
                </a:solidFill>
              </a:rPr>
              <a:t>Some heuristics</a:t>
            </a:r>
            <a:endParaRPr lang="en-SG" sz="2000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935760" y="4869160"/>
            <a:ext cx="1584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prstClr val="white">
                    <a:lumMod val="85000"/>
                  </a:prstClr>
                </a:solidFill>
              </a:rPr>
              <a:t>Equivalence partitioning</a:t>
            </a:r>
            <a:endParaRPr lang="en-SG" sz="2000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21" name="BVA"/>
          <p:cNvSpPr txBox="1"/>
          <p:nvPr/>
        </p:nvSpPr>
        <p:spPr>
          <a:xfrm>
            <a:off x="6240016" y="4869160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Boundary value analysis</a:t>
            </a:r>
            <a:endParaRPr lang="en-SG" sz="2000" b="1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03139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3289" y="1147764"/>
              <a:ext cx="1006475" cy="390525"/>
            </p14:xfrm>
          </p:contentPart>
        </mc:Choice>
        <mc:Fallback xmlns="">
          <p:pic>
            <p:nvPicPr>
              <p:cNvPr id="603139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87371" y="1130127"/>
                <a:ext cx="1057951" cy="419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03140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70425" y="1670050"/>
              <a:ext cx="1162050" cy="730250"/>
            </p14:xfrm>
          </p:contentPart>
        </mc:Choice>
        <mc:Fallback xmlns="">
          <p:pic>
            <p:nvPicPr>
              <p:cNvPr id="603140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866" y="1646284"/>
                <a:ext cx="1213529" cy="762658"/>
              </a:xfrm>
              <a:prstGeom prst="rect">
                <a:avLst/>
              </a:prstGeom>
            </p:spPr>
          </p:pic>
        </mc:Fallback>
      </mc:AlternateContent>
      <p:grpSp>
        <p:nvGrpSpPr>
          <p:cNvPr id="603147" name="Group 11"/>
          <p:cNvGrpSpPr>
            <a:grpSpLocks/>
          </p:cNvGrpSpPr>
          <p:nvPr/>
        </p:nvGrpSpPr>
        <p:grpSpPr bwMode="auto">
          <a:xfrm>
            <a:off x="4440239" y="2565400"/>
            <a:ext cx="1762125" cy="2051050"/>
            <a:chOff x="1837" y="1616"/>
            <a:chExt cx="1110" cy="129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603142" name="Ink 1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837" y="2604"/>
                <a:ext cx="221" cy="304"/>
              </p14:xfrm>
            </p:contentPart>
          </mc:Choice>
          <mc:Fallback xmlns="">
            <p:pic>
              <p:nvPicPr>
                <p:cNvPr id="603142" name="Ink 1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823" y="2593"/>
                  <a:ext cx="251" cy="3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603143" name="Ink 1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831" y="1616"/>
                <a:ext cx="116" cy="133"/>
              </p14:xfrm>
            </p:contentPart>
          </mc:Choice>
          <mc:Fallback xmlns="">
            <p:pic>
              <p:nvPicPr>
                <p:cNvPr id="603143" name="Ink 1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817" y="1599"/>
                  <a:ext cx="147" cy="1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603144" name="Ink 1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030" y="1617"/>
                <a:ext cx="900" cy="951"/>
              </p14:xfrm>
            </p:contentPart>
          </mc:Choice>
          <mc:Fallback xmlns="">
            <p:pic>
              <p:nvPicPr>
                <p:cNvPr id="603144" name="Ink 1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020" y="1600"/>
                  <a:ext cx="927" cy="978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03145" name="ii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32564" y="2600326"/>
              <a:ext cx="600075" cy="2081213"/>
            </p14:xfrm>
          </p:contentPart>
        </mc:Choice>
        <mc:Fallback xmlns="">
          <p:pic>
            <p:nvPicPr>
              <p:cNvPr id="603145" name="ii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505206" y="2579445"/>
                <a:ext cx="654071" cy="21168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03146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97751" y="2592389"/>
              <a:ext cx="1673225" cy="1997075"/>
            </p14:xfrm>
          </p:contentPart>
        </mc:Choice>
        <mc:Fallback xmlns="">
          <p:pic>
            <p:nvPicPr>
              <p:cNvPr id="603146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372192" y="2565747"/>
                <a:ext cx="1724343" cy="20366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0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63750" y="1691513"/>
              <a:ext cx="837260" cy="1118362"/>
            </p14:xfrm>
          </p:contentPart>
        </mc:Choice>
        <mc:Fallback xmlns="">
          <p:pic>
            <p:nvPicPr>
              <p:cNvPr id="30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040343" y="1685754"/>
                <a:ext cx="866429" cy="11485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1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7994" y="1127706"/>
              <a:ext cx="520400" cy="570140"/>
            </p14:xfrm>
          </p:contentPart>
        </mc:Choice>
        <mc:Fallback xmlns="">
          <p:pic>
            <p:nvPicPr>
              <p:cNvPr id="31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903881" y="1107897"/>
                <a:ext cx="569705" cy="61408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PIndicator201403201823354921"/>
          <p:cNvPicPr>
            <a:picLocks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363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/>
    </mc:Choice>
    <mc:Fallback xmlns="">
      <p:transition spd="med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603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3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603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3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603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3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603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3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42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02362468 -0.3403563 -0.02362468 -0.3403563 -0.04724935 -0.6807125 E" pathEditMode="relative" ptsTypes="">
                                      <p:cBhvr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5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07899305 -0.2861111 -0.07899305 -0.2861111 -0.1579861 -0.5722222 E" pathEditMode="relative" ptsTypes="">
                                      <p:cBhvr>
                                        <p:cTn id="46" dur="500" fill="hold"/>
                                        <p:tgtEl>
                                          <p:spTgt spid="6031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19" grpId="0"/>
      <p:bldP spid="20" grpId="0"/>
      <p:bldP spid="2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28248" y="200834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Combining  multiple inputs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79576" y="836712"/>
            <a:ext cx="17795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markCellAt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x,y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)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63552" y="1916832"/>
            <a:ext cx="50405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x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95800" y="1916832"/>
            <a:ext cx="50405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y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40016" y="1916832"/>
            <a:ext cx="86409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Cell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28248" y="1916832"/>
            <a:ext cx="158417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GAME_STATE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8328248" y="2348880"/>
            <a:ext cx="1728192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rgbClr val="00B0F0"/>
                </a:solidFill>
              </a:rPr>
              <a:t>PRE_GAME 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READY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IN_PLAY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WON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LOST</a:t>
            </a:r>
            <a:endParaRPr lang="en-SG" b="1" dirty="0">
              <a:solidFill>
                <a:srgbClr val="00B0F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240016" y="2348880"/>
            <a:ext cx="2016224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HIDDEN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MARKED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CLEARED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INC_MARKED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INC_CLEARED</a:t>
            </a:r>
            <a:endParaRPr lang="en-SG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063552" y="4221088"/>
            <a:ext cx="151216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200" b="1" dirty="0">
                <a:solidFill>
                  <a:srgbClr val="CC66FF"/>
                </a:solidFill>
              </a:rPr>
              <a:t>MIN_INT,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-2, -1,0, 2,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(W-1),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W,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W+1,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MAX_INT</a:t>
            </a:r>
            <a:endParaRPr lang="en-SG" b="1" dirty="0">
              <a:solidFill>
                <a:srgbClr val="CC66FF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295800" y="4221088"/>
            <a:ext cx="151216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200" b="1" dirty="0">
                <a:solidFill>
                  <a:srgbClr val="33CC33"/>
                </a:solidFill>
              </a:rPr>
              <a:t>MIN_INT, 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pl-PL" sz="2200" b="1" dirty="0">
                <a:solidFill>
                  <a:srgbClr val="33CC33"/>
                </a:solidFill>
              </a:rPr>
              <a:t>-2, -1,0, 2, 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pl-PL" sz="2200" b="1" dirty="0">
                <a:solidFill>
                  <a:srgbClr val="33CC33"/>
                </a:solidFill>
              </a:rPr>
              <a:t>(</a:t>
            </a:r>
            <a:r>
              <a:rPr lang="en-US" sz="2200" b="1" dirty="0">
                <a:solidFill>
                  <a:srgbClr val="33CC33"/>
                </a:solidFill>
              </a:rPr>
              <a:t>H</a:t>
            </a:r>
            <a:r>
              <a:rPr lang="pl-PL" sz="2200" b="1" dirty="0">
                <a:solidFill>
                  <a:srgbClr val="33CC33"/>
                </a:solidFill>
              </a:rPr>
              <a:t>-1),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en-US" sz="2200" b="1" dirty="0">
                <a:solidFill>
                  <a:srgbClr val="33CC33"/>
                </a:solidFill>
              </a:rPr>
              <a:t>H</a:t>
            </a:r>
            <a:r>
              <a:rPr lang="pl-PL" sz="2200" b="1" dirty="0">
                <a:solidFill>
                  <a:srgbClr val="33CC33"/>
                </a:solidFill>
              </a:rPr>
              <a:t>, 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en-US" sz="2200" b="1" dirty="0">
                <a:solidFill>
                  <a:srgbClr val="33CC33"/>
                </a:solidFill>
              </a:rPr>
              <a:t>H</a:t>
            </a:r>
            <a:r>
              <a:rPr lang="pl-PL" sz="2200" b="1" dirty="0">
                <a:solidFill>
                  <a:srgbClr val="33CC33"/>
                </a:solidFill>
              </a:rPr>
              <a:t>+1, 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pl-PL" sz="2200" b="1" dirty="0">
                <a:solidFill>
                  <a:srgbClr val="33CC33"/>
                </a:solidFill>
              </a:rPr>
              <a:t>MAX_INT</a:t>
            </a:r>
            <a:endParaRPr lang="en-SG" b="1" dirty="0">
              <a:solidFill>
                <a:srgbClr val="33CC33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45474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27801" y="-1250950"/>
              <a:ext cx="1673225" cy="1997075"/>
            </p14:xfrm>
          </p:contentPart>
        </mc:Choice>
        <mc:Fallback xmlns="">
          <p:pic>
            <p:nvPicPr>
              <p:cNvPr id="745474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02242" y="-1277592"/>
                <a:ext cx="1724343" cy="203667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807046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4.81481E-6 L -0.00382 0.27547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0" y="138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4.81481E-6 L -0.00399 0.15996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0" y="800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3.7037E-7 L 0.004 -0.10231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0" y="-51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28248" y="200834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Combining  multiple inputs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79576" y="836712"/>
            <a:ext cx="17795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markCellAt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x,y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)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40016" y="1916832"/>
            <a:ext cx="86409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Cell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28248" y="1916832"/>
            <a:ext cx="158417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GAME_STATE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8328248" y="2348880"/>
            <a:ext cx="1728192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rgbClr val="00B0F0"/>
                </a:solidFill>
              </a:rPr>
              <a:t>PRE_GAME 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READY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IN_PLAY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WON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LOST</a:t>
            </a:r>
            <a:endParaRPr lang="en-SG" b="1" dirty="0">
              <a:solidFill>
                <a:srgbClr val="00B0F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240016" y="2348880"/>
            <a:ext cx="2016224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HIDDEN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MARKED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CLEARED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INC_MARKED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INC_CLEARED</a:t>
            </a:r>
            <a:endParaRPr lang="en-SG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46498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27801" y="-1250950"/>
              <a:ext cx="1673225" cy="1997075"/>
            </p14:xfrm>
          </p:contentPart>
        </mc:Choice>
        <mc:Fallback xmlns="">
          <p:pic>
            <p:nvPicPr>
              <p:cNvPr id="746498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02242" y="-1277592"/>
                <a:ext cx="1724343" cy="2036678"/>
              </a:xfrm>
              <a:prstGeom prst="rect">
                <a:avLst/>
              </a:prstGeom>
            </p:spPr>
          </p:pic>
        </mc:Fallback>
      </mc:AlternateContent>
      <p:grpSp>
        <p:nvGrpSpPr>
          <p:cNvPr id="746503" name="Group 7"/>
          <p:cNvGrpSpPr>
            <a:grpSpLocks/>
          </p:cNvGrpSpPr>
          <p:nvPr/>
        </p:nvGrpSpPr>
        <p:grpSpPr bwMode="auto">
          <a:xfrm>
            <a:off x="3376613" y="3568700"/>
            <a:ext cx="6875462" cy="2744788"/>
            <a:chOff x="1167" y="2248"/>
            <a:chExt cx="4331" cy="1729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746499" name="Ink 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272" y="2248"/>
                <a:ext cx="2819" cy="1049"/>
              </p14:xfrm>
            </p:contentPart>
          </mc:Choice>
          <mc:Fallback xmlns="">
            <p:pic>
              <p:nvPicPr>
                <p:cNvPr id="746499" name="Ink 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270" y="2244"/>
                  <a:ext cx="2823" cy="10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746500" name="Ink 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280" y="2853"/>
                <a:ext cx="1218" cy="623"/>
              </p14:xfrm>
            </p:contentPart>
          </mc:Choice>
          <mc:Fallback xmlns="">
            <p:pic>
              <p:nvPicPr>
                <p:cNvPr id="746500" name="Ink 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4275" y="2847"/>
                  <a:ext cx="1230" cy="63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746501" name="Ink 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378" y="3446"/>
                <a:ext cx="200" cy="142"/>
              </p14:xfrm>
            </p:contentPart>
          </mc:Choice>
          <mc:Fallback xmlns="">
            <p:pic>
              <p:nvPicPr>
                <p:cNvPr id="746501" name="Ink 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4373" y="3439"/>
                  <a:ext cx="212" cy="15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746502" name="Ink 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167" y="3451"/>
                <a:ext cx="3401" cy="526"/>
              </p14:xfrm>
            </p:contentPart>
          </mc:Choice>
          <mc:Fallback xmlns="">
            <p:pic>
              <p:nvPicPr>
                <p:cNvPr id="746502" name="Ink 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164" y="3443"/>
                  <a:ext cx="3411" cy="54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9" name="TextBox 18" descr="Up:  x"/>
          <p:cNvSpPr txBox="1"/>
          <p:nvPr/>
        </p:nvSpPr>
        <p:spPr>
          <a:xfrm>
            <a:off x="2028622" y="3806005"/>
            <a:ext cx="50405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x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20" name="TextBox 19" descr="Up:  y"/>
          <p:cNvSpPr txBox="1"/>
          <p:nvPr/>
        </p:nvSpPr>
        <p:spPr>
          <a:xfrm>
            <a:off x="4259315" y="3013838"/>
            <a:ext cx="50405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y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21" name="Rectangle 20" descr="Up:  MIN_INT,  -2, -1,0, 2,  (H-1), H,  H+1,  MAX_INT"/>
          <p:cNvSpPr/>
          <p:nvPr/>
        </p:nvSpPr>
        <p:spPr>
          <a:xfrm>
            <a:off x="4332376" y="3519446"/>
            <a:ext cx="151216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200" b="1" dirty="0">
                <a:solidFill>
                  <a:srgbClr val="33CC33"/>
                </a:solidFill>
              </a:rPr>
              <a:t>MIN_INT, 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pl-PL" sz="2200" b="1" dirty="0">
                <a:solidFill>
                  <a:srgbClr val="33CC33"/>
                </a:solidFill>
              </a:rPr>
              <a:t>-2, -1,0, 2, 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pl-PL" sz="2200" b="1" dirty="0">
                <a:solidFill>
                  <a:srgbClr val="33CC33"/>
                </a:solidFill>
              </a:rPr>
              <a:t>(</a:t>
            </a:r>
            <a:r>
              <a:rPr lang="en-US" sz="2200" b="1" dirty="0">
                <a:solidFill>
                  <a:srgbClr val="33CC33"/>
                </a:solidFill>
              </a:rPr>
              <a:t>H</a:t>
            </a:r>
            <a:r>
              <a:rPr lang="pl-PL" sz="2200" b="1" dirty="0">
                <a:solidFill>
                  <a:srgbClr val="33CC33"/>
                </a:solidFill>
              </a:rPr>
              <a:t>-1),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en-US" sz="2200" b="1" dirty="0">
                <a:solidFill>
                  <a:srgbClr val="33CC33"/>
                </a:solidFill>
              </a:rPr>
              <a:t>H</a:t>
            </a:r>
            <a:r>
              <a:rPr lang="pl-PL" sz="2200" b="1" dirty="0">
                <a:solidFill>
                  <a:srgbClr val="33CC33"/>
                </a:solidFill>
              </a:rPr>
              <a:t>, 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en-US" sz="2200" b="1" dirty="0">
                <a:solidFill>
                  <a:srgbClr val="33CC33"/>
                </a:solidFill>
              </a:rPr>
              <a:t>H</a:t>
            </a:r>
            <a:r>
              <a:rPr lang="pl-PL" sz="2200" b="1" dirty="0">
                <a:solidFill>
                  <a:srgbClr val="33CC33"/>
                </a:solidFill>
              </a:rPr>
              <a:t>+1, 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pl-PL" sz="2200" b="1" dirty="0">
                <a:solidFill>
                  <a:srgbClr val="33CC33"/>
                </a:solidFill>
              </a:rPr>
              <a:t>MAX_INT</a:t>
            </a:r>
            <a:endParaRPr lang="en-SG" b="1" dirty="0">
              <a:solidFill>
                <a:srgbClr val="33CC33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063552" y="4221088"/>
            <a:ext cx="151216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200" b="1" dirty="0">
                <a:solidFill>
                  <a:srgbClr val="CC66FF"/>
                </a:solidFill>
              </a:rPr>
              <a:t>MIN_INT,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-2, -1,0, 2,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(W-1),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W,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W+1,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MAX_INT</a:t>
            </a:r>
            <a:endParaRPr lang="en-SG" b="1" dirty="0">
              <a:solidFill>
                <a:srgbClr val="CC66FF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" name="Ink 1"/>
              <p14:cNvContentPartPr/>
              <p14:nvPr/>
            </p14:nvContentPartPr>
            <p14:xfrm>
              <a:off x="2022240" y="3335040"/>
              <a:ext cx="7098120" cy="31510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012880" y="3324960"/>
                <a:ext cx="7110360" cy="3172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88116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6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46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28248" y="200834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Combining  multiple inputs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79576" y="836712"/>
            <a:ext cx="17795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markCellAt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x,y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)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40016" y="1916832"/>
            <a:ext cx="86409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Cell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28248" y="1916832"/>
            <a:ext cx="158417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GAME_STATE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8328248" y="2348880"/>
            <a:ext cx="1728192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rgbClr val="00B0F0"/>
                </a:solidFill>
              </a:rPr>
              <a:t>PRE_GAME 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READY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IN_PLAY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WON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LOST</a:t>
            </a:r>
            <a:endParaRPr lang="en-SG" b="1" dirty="0">
              <a:solidFill>
                <a:srgbClr val="00B0F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240016" y="2348880"/>
            <a:ext cx="2016224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HIDDEN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MARKED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CLEARED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INC_MARKED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INC_CLEARED</a:t>
            </a:r>
            <a:endParaRPr lang="en-SG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063552" y="4221088"/>
            <a:ext cx="151216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200" b="1" dirty="0">
                <a:solidFill>
                  <a:srgbClr val="CC66FF"/>
                </a:solidFill>
              </a:rPr>
              <a:t>MIN_INT,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-2, -1,0, 2,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(W-1),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W,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W+1,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MAX_INT</a:t>
            </a:r>
            <a:endParaRPr lang="en-SG" b="1" dirty="0">
              <a:solidFill>
                <a:srgbClr val="CC66FF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47522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27801" y="-1250950"/>
              <a:ext cx="1673225" cy="1997075"/>
            </p14:xfrm>
          </p:contentPart>
        </mc:Choice>
        <mc:Fallback xmlns="">
          <p:pic>
            <p:nvPicPr>
              <p:cNvPr id="747522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02242" y="-1277592"/>
                <a:ext cx="1724343" cy="2036678"/>
              </a:xfrm>
              <a:prstGeom prst="rect">
                <a:avLst/>
              </a:prstGeom>
            </p:spPr>
          </p:pic>
        </mc:Fallback>
      </mc:AlternateContent>
      <p:grpSp>
        <p:nvGrpSpPr>
          <p:cNvPr id="747531" name="Group 11"/>
          <p:cNvGrpSpPr>
            <a:grpSpLocks/>
          </p:cNvGrpSpPr>
          <p:nvPr/>
        </p:nvGrpSpPr>
        <p:grpSpPr bwMode="auto">
          <a:xfrm>
            <a:off x="3376613" y="3568700"/>
            <a:ext cx="6875462" cy="2744788"/>
            <a:chOff x="1167" y="2248"/>
            <a:chExt cx="4331" cy="1729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747524" name="Ink 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272" y="2248"/>
                <a:ext cx="2819" cy="1049"/>
              </p14:xfrm>
            </p:contentPart>
          </mc:Choice>
          <mc:Fallback xmlns="">
            <p:pic>
              <p:nvPicPr>
                <p:cNvPr id="747524" name="Ink 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270" y="2244"/>
                  <a:ext cx="2823" cy="10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747525" name="Ink 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280" y="2853"/>
                <a:ext cx="1218" cy="623"/>
              </p14:xfrm>
            </p:contentPart>
          </mc:Choice>
          <mc:Fallback xmlns="">
            <p:pic>
              <p:nvPicPr>
                <p:cNvPr id="747525" name="Ink 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4275" y="2847"/>
                  <a:ext cx="1230" cy="63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747526" name="Ink 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378" y="3446"/>
                <a:ext cx="200" cy="142"/>
              </p14:xfrm>
            </p:contentPart>
          </mc:Choice>
          <mc:Fallback xmlns="">
            <p:pic>
              <p:nvPicPr>
                <p:cNvPr id="747526" name="Ink 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4373" y="3439"/>
                  <a:ext cx="212" cy="15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747527" name="Ink 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167" y="3451"/>
                <a:ext cx="3401" cy="526"/>
              </p14:xfrm>
            </p:contentPart>
          </mc:Choice>
          <mc:Fallback xmlns="">
            <p:pic>
              <p:nvPicPr>
                <p:cNvPr id="747527" name="Ink 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164" y="3443"/>
                  <a:ext cx="3411" cy="5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747532" name="Group 12"/>
          <p:cNvGrpSpPr>
            <a:grpSpLocks/>
          </p:cNvGrpSpPr>
          <p:nvPr/>
        </p:nvGrpSpPr>
        <p:grpSpPr bwMode="auto">
          <a:xfrm>
            <a:off x="2657476" y="3914776"/>
            <a:ext cx="5781675" cy="2168525"/>
            <a:chOff x="714" y="2466"/>
            <a:chExt cx="3642" cy="1366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747528" name="Ink 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516" y="2570"/>
                <a:ext cx="1499" cy="1262"/>
              </p14:xfrm>
            </p:contentPart>
          </mc:Choice>
          <mc:Fallback xmlns="">
            <p:pic>
              <p:nvPicPr>
                <p:cNvPr id="747528" name="Ink 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2511" y="2566"/>
                  <a:ext cx="1511" cy="127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747529" name="Ink 9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714" y="3420"/>
                <a:ext cx="2113" cy="368"/>
              </p14:xfrm>
            </p:contentPart>
          </mc:Choice>
          <mc:Fallback xmlns="">
            <p:pic>
              <p:nvPicPr>
                <p:cNvPr id="747529" name="Ink 9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712" y="3418"/>
                  <a:ext cx="2122" cy="37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747530" name="Ink 10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737" y="2466"/>
                <a:ext cx="619" cy="794"/>
              </p14:xfrm>
            </p:contentPart>
          </mc:Choice>
          <mc:Fallback xmlns="">
            <p:pic>
              <p:nvPicPr>
                <p:cNvPr id="747530" name="Ink 10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3730" y="2464"/>
                  <a:ext cx="628" cy="803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2" name="TextBox 21" descr="Up:  x"/>
          <p:cNvSpPr txBox="1"/>
          <p:nvPr/>
        </p:nvSpPr>
        <p:spPr>
          <a:xfrm>
            <a:off x="2028622" y="3806005"/>
            <a:ext cx="50405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x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23" name="TextBox 22" descr="Up:  y"/>
          <p:cNvSpPr txBox="1"/>
          <p:nvPr/>
        </p:nvSpPr>
        <p:spPr>
          <a:xfrm>
            <a:off x="4259315" y="3013838"/>
            <a:ext cx="50405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y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24" name="Rectangle 23" descr="Up:  MIN_INT,  -2, -1,0, 2,  (H-1), H,  H+1,  MAX_INT"/>
          <p:cNvSpPr/>
          <p:nvPr/>
        </p:nvSpPr>
        <p:spPr>
          <a:xfrm>
            <a:off x="4332376" y="3519446"/>
            <a:ext cx="151216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200" b="1" dirty="0">
                <a:solidFill>
                  <a:srgbClr val="33CC33"/>
                </a:solidFill>
              </a:rPr>
              <a:t>MIN_INT, 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pl-PL" sz="2200" b="1" dirty="0">
                <a:solidFill>
                  <a:srgbClr val="33CC33"/>
                </a:solidFill>
              </a:rPr>
              <a:t>-2, -1,0, 2, 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pl-PL" sz="2200" b="1" dirty="0">
                <a:solidFill>
                  <a:srgbClr val="33CC33"/>
                </a:solidFill>
              </a:rPr>
              <a:t>(</a:t>
            </a:r>
            <a:r>
              <a:rPr lang="en-US" sz="2200" b="1" dirty="0">
                <a:solidFill>
                  <a:srgbClr val="33CC33"/>
                </a:solidFill>
              </a:rPr>
              <a:t>H</a:t>
            </a:r>
            <a:r>
              <a:rPr lang="pl-PL" sz="2200" b="1" dirty="0">
                <a:solidFill>
                  <a:srgbClr val="33CC33"/>
                </a:solidFill>
              </a:rPr>
              <a:t>-1),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en-US" sz="2200" b="1" dirty="0">
                <a:solidFill>
                  <a:srgbClr val="33CC33"/>
                </a:solidFill>
              </a:rPr>
              <a:t>H</a:t>
            </a:r>
            <a:r>
              <a:rPr lang="pl-PL" sz="2200" b="1" dirty="0">
                <a:solidFill>
                  <a:srgbClr val="33CC33"/>
                </a:solidFill>
              </a:rPr>
              <a:t>, 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en-US" sz="2200" b="1" dirty="0">
                <a:solidFill>
                  <a:srgbClr val="33CC33"/>
                </a:solidFill>
              </a:rPr>
              <a:t>H</a:t>
            </a:r>
            <a:r>
              <a:rPr lang="pl-PL" sz="2200" b="1" dirty="0">
                <a:solidFill>
                  <a:srgbClr val="33CC33"/>
                </a:solidFill>
              </a:rPr>
              <a:t>+1, 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pl-PL" sz="2200" b="1" dirty="0">
                <a:solidFill>
                  <a:srgbClr val="33CC33"/>
                </a:solidFill>
              </a:rPr>
              <a:t>MAX_INT</a:t>
            </a:r>
            <a:endParaRPr lang="en-SG" b="1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41681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28248" y="200834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Combining  multiple inputs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79576" y="836712"/>
            <a:ext cx="17795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markCellAt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x,y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)</a:t>
            </a:r>
            <a:endParaRPr lang="en-SG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40016" y="1916832"/>
            <a:ext cx="86409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Cell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28248" y="1916832"/>
            <a:ext cx="158417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GAME_STATE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8328248" y="2348880"/>
            <a:ext cx="1728192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rgbClr val="00B0F0"/>
                </a:solidFill>
              </a:rPr>
              <a:t>PRE_GAME 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READY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IN_PLAY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WON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LOST</a:t>
            </a:r>
            <a:endParaRPr lang="en-SG" b="1" dirty="0">
              <a:solidFill>
                <a:srgbClr val="00B0F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240016" y="2348880"/>
            <a:ext cx="2016224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HIDDEN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MARKED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CLEARED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INC_MARKED</a:t>
            </a:r>
          </a:p>
          <a:p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INC_CLEARED</a:t>
            </a:r>
            <a:endParaRPr lang="en-SG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063552" y="4221088"/>
            <a:ext cx="151216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200" b="1" dirty="0">
                <a:solidFill>
                  <a:srgbClr val="CC66FF"/>
                </a:solidFill>
              </a:rPr>
              <a:t>MIN_INT,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-2, -1,0, 2,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(W-1),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W,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W+1, </a:t>
            </a:r>
            <a:endParaRPr lang="en-US" sz="2200" b="1" dirty="0">
              <a:solidFill>
                <a:srgbClr val="CC66FF"/>
              </a:solidFill>
            </a:endParaRPr>
          </a:p>
          <a:p>
            <a:r>
              <a:rPr lang="pl-PL" sz="2200" b="1" dirty="0">
                <a:solidFill>
                  <a:srgbClr val="CC66FF"/>
                </a:solidFill>
              </a:rPr>
              <a:t>MAX_INT</a:t>
            </a:r>
            <a:endParaRPr lang="en-SG" b="1" dirty="0">
              <a:solidFill>
                <a:srgbClr val="CC66FF"/>
              </a:solidFill>
            </a:endParaRPr>
          </a:p>
        </p:txBody>
      </p:sp>
      <p:sp>
        <p:nvSpPr>
          <p:cNvPr id="15" name="32-Point Star 14"/>
          <p:cNvSpPr/>
          <p:nvPr/>
        </p:nvSpPr>
        <p:spPr>
          <a:xfrm>
            <a:off x="6888088" y="5040560"/>
            <a:ext cx="2808312" cy="1556792"/>
          </a:xfrm>
          <a:prstGeom prst="star32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9x9x5x5=</a:t>
            </a:r>
          </a:p>
          <a:p>
            <a:pPr algn="ctr"/>
            <a:r>
              <a:rPr lang="en-US" sz="3200" b="1" dirty="0"/>
              <a:t>2025</a:t>
            </a:r>
            <a:endParaRPr lang="en-SG" sz="3200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48546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27801" y="-1250950"/>
              <a:ext cx="1673225" cy="1997075"/>
            </p14:xfrm>
          </p:contentPart>
        </mc:Choice>
        <mc:Fallback xmlns="">
          <p:pic>
            <p:nvPicPr>
              <p:cNvPr id="748546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02242" y="-1277592"/>
                <a:ext cx="1724343" cy="20366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48556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30914" y="6056314"/>
              <a:ext cx="174625" cy="230187"/>
            </p14:xfrm>
          </p:contentPart>
        </mc:Choice>
        <mc:Fallback xmlns="">
          <p:pic>
            <p:nvPicPr>
              <p:cNvPr id="748556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22993" y="6050190"/>
                <a:ext cx="194068" cy="2388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48557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73826" y="6094414"/>
              <a:ext cx="149225" cy="346075"/>
            </p14:xfrm>
          </p:contentPart>
        </mc:Choice>
        <mc:Fallback xmlns="">
          <p:pic>
            <p:nvPicPr>
              <p:cNvPr id="748557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463039" y="6083610"/>
                <a:ext cx="169721" cy="3669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48558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65764" y="4635501"/>
              <a:ext cx="1266825" cy="815975"/>
            </p14:xfrm>
          </p:contentPart>
        </mc:Choice>
        <mc:Fallback xmlns="">
          <p:pic>
            <p:nvPicPr>
              <p:cNvPr id="748558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460004" y="4629742"/>
                <a:ext cx="1283385" cy="8325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48559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85026" y="4110039"/>
              <a:ext cx="657225" cy="784225"/>
            </p14:xfrm>
          </p:contentPart>
        </mc:Choice>
        <mc:Fallback xmlns="">
          <p:pic>
            <p:nvPicPr>
              <p:cNvPr id="748559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174948" y="4100317"/>
                <a:ext cx="670902" cy="8025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48560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731250" y="3829051"/>
              <a:ext cx="565150" cy="1166813"/>
            </p14:xfrm>
          </p:contentPart>
        </mc:Choice>
        <mc:Fallback xmlns="">
          <p:pic>
            <p:nvPicPr>
              <p:cNvPr id="748560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727650" y="3821851"/>
                <a:ext cx="577749" cy="11840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48561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78200" y="5522913"/>
              <a:ext cx="2795588" cy="673100"/>
            </p14:xfrm>
          </p:contentPart>
        </mc:Choice>
        <mc:Fallback xmlns="">
          <p:pic>
            <p:nvPicPr>
              <p:cNvPr id="748561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374240" y="5519673"/>
                <a:ext cx="2812507" cy="688578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TextBox 19" descr="Up:  x"/>
          <p:cNvSpPr txBox="1"/>
          <p:nvPr/>
        </p:nvSpPr>
        <p:spPr>
          <a:xfrm>
            <a:off x="2028622" y="3806005"/>
            <a:ext cx="50405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x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21" name="TextBox 20" descr="Up:  y"/>
          <p:cNvSpPr txBox="1"/>
          <p:nvPr/>
        </p:nvSpPr>
        <p:spPr>
          <a:xfrm>
            <a:off x="4259315" y="3013838"/>
            <a:ext cx="504056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y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22" name="Rectangle 21" descr="Up:  MIN_INT,  -2, -1,0, 2,  (H-1), H,  H+1,  MAX_INT"/>
          <p:cNvSpPr/>
          <p:nvPr/>
        </p:nvSpPr>
        <p:spPr>
          <a:xfrm>
            <a:off x="4332376" y="3519446"/>
            <a:ext cx="151216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200" b="1" dirty="0">
                <a:solidFill>
                  <a:srgbClr val="33CC33"/>
                </a:solidFill>
              </a:rPr>
              <a:t>MIN_INT, 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pl-PL" sz="2200" b="1" dirty="0">
                <a:solidFill>
                  <a:srgbClr val="33CC33"/>
                </a:solidFill>
              </a:rPr>
              <a:t>-2, -1,0, 2, 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pl-PL" sz="2200" b="1" dirty="0">
                <a:solidFill>
                  <a:srgbClr val="33CC33"/>
                </a:solidFill>
              </a:rPr>
              <a:t>(</a:t>
            </a:r>
            <a:r>
              <a:rPr lang="en-US" sz="2200" b="1" dirty="0">
                <a:solidFill>
                  <a:srgbClr val="33CC33"/>
                </a:solidFill>
              </a:rPr>
              <a:t>H</a:t>
            </a:r>
            <a:r>
              <a:rPr lang="pl-PL" sz="2200" b="1" dirty="0">
                <a:solidFill>
                  <a:srgbClr val="33CC33"/>
                </a:solidFill>
              </a:rPr>
              <a:t>-1),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en-US" sz="2200" b="1" dirty="0">
                <a:solidFill>
                  <a:srgbClr val="33CC33"/>
                </a:solidFill>
              </a:rPr>
              <a:t>H</a:t>
            </a:r>
            <a:r>
              <a:rPr lang="pl-PL" sz="2200" b="1" dirty="0">
                <a:solidFill>
                  <a:srgbClr val="33CC33"/>
                </a:solidFill>
              </a:rPr>
              <a:t>, 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en-US" sz="2200" b="1" dirty="0">
                <a:solidFill>
                  <a:srgbClr val="33CC33"/>
                </a:solidFill>
              </a:rPr>
              <a:t>H</a:t>
            </a:r>
            <a:r>
              <a:rPr lang="pl-PL" sz="2200" b="1" dirty="0">
                <a:solidFill>
                  <a:srgbClr val="33CC33"/>
                </a:solidFill>
              </a:rPr>
              <a:t>+1, </a:t>
            </a:r>
            <a:endParaRPr lang="en-US" sz="2200" b="1" dirty="0">
              <a:solidFill>
                <a:srgbClr val="33CC33"/>
              </a:solidFill>
            </a:endParaRPr>
          </a:p>
          <a:p>
            <a:r>
              <a:rPr lang="pl-PL" sz="2200" b="1" dirty="0">
                <a:solidFill>
                  <a:srgbClr val="33CC33"/>
                </a:solidFill>
              </a:rPr>
              <a:t>MAX_INT</a:t>
            </a:r>
            <a:endParaRPr lang="en-SG" b="1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39652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28248" y="200834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Combining  multiple inputs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49570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27801" y="-1250950"/>
              <a:ext cx="1673225" cy="1997075"/>
            </p14:xfrm>
          </p:contentPart>
        </mc:Choice>
        <mc:Fallback xmlns="">
          <p:pic>
            <p:nvPicPr>
              <p:cNvPr id="749570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02242" y="-1277592"/>
                <a:ext cx="1724343" cy="203667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29661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28248" y="200834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Combining  multiple inputs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/>
          </p:nvPr>
        </p:nvGraphicFramePr>
        <p:xfrm>
          <a:off x="1847528" y="332656"/>
          <a:ext cx="4752528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41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gender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size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speed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female </a:t>
                      </a:r>
                      <a:r>
                        <a:rPr lang="en-US" sz="2400" dirty="0" smtClean="0">
                          <a:solidFill>
                            <a:srgbClr val="00B050"/>
                          </a:solidFill>
                          <a:sym typeface="Wingdings" panose="05000000000000000000" pitchFamily="2" charset="2"/>
                        </a:rPr>
                        <a:t>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large </a:t>
                      </a:r>
                      <a:r>
                        <a:rPr lang="en-US" sz="2400" dirty="0" smtClean="0">
                          <a:solidFill>
                            <a:srgbClr val="00B050"/>
                          </a:solidFill>
                          <a:sym typeface="Wingdings" panose="05000000000000000000" pitchFamily="2" charset="2"/>
                        </a:rPr>
                        <a:t>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fast </a:t>
                      </a:r>
                      <a:r>
                        <a:rPr lang="en-US" sz="2400" dirty="0" smtClean="0">
                          <a:solidFill>
                            <a:srgbClr val="00B050"/>
                          </a:solidFill>
                          <a:sym typeface="Wingdings" panose="05000000000000000000" pitchFamily="2" charset="2"/>
                        </a:rPr>
                        <a:t>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male </a:t>
                      </a:r>
                      <a:r>
                        <a:rPr lang="en-US" sz="2400" dirty="0" smtClean="0">
                          <a:solidFill>
                            <a:srgbClr val="00B050"/>
                          </a:solidFill>
                          <a:sym typeface="Wingdings" panose="05000000000000000000" pitchFamily="2" charset="2"/>
                        </a:rPr>
                        <a:t>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medium </a:t>
                      </a:r>
                      <a:r>
                        <a:rPr lang="en-US" sz="2400" dirty="0" smtClean="0">
                          <a:solidFill>
                            <a:srgbClr val="C00000"/>
                          </a:solidFill>
                          <a:sym typeface="Wingdings" panose="05000000000000000000" pitchFamily="2" charset="2"/>
                        </a:rPr>
                        <a:t>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slow </a:t>
                      </a:r>
                      <a:r>
                        <a:rPr lang="en-US" sz="2400" dirty="0" smtClean="0">
                          <a:solidFill>
                            <a:srgbClr val="00B050"/>
                          </a:solidFill>
                          <a:sym typeface="Wingdings" panose="05000000000000000000" pitchFamily="2" charset="2"/>
                        </a:rPr>
                        <a:t>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blank </a:t>
                      </a:r>
                      <a:r>
                        <a:rPr lang="en-US" sz="2400" dirty="0" smtClean="0">
                          <a:solidFill>
                            <a:srgbClr val="C00000"/>
                          </a:solidFill>
                          <a:sym typeface="Wingdings" panose="05000000000000000000" pitchFamily="2" charset="2"/>
                        </a:rPr>
                        <a:t>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small </a:t>
                      </a:r>
                      <a:r>
                        <a:rPr lang="en-US" sz="2400" dirty="0" smtClean="0">
                          <a:solidFill>
                            <a:srgbClr val="C00000"/>
                          </a:solidFill>
                          <a:sym typeface="Wingdings" panose="05000000000000000000" pitchFamily="2" charset="2"/>
                        </a:rPr>
                        <a:t>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 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6" name="32-Point Star 25"/>
          <p:cNvSpPr/>
          <p:nvPr/>
        </p:nvSpPr>
        <p:spPr>
          <a:xfrm>
            <a:off x="8256240" y="1268760"/>
            <a:ext cx="2160240" cy="1556792"/>
          </a:xfrm>
          <a:prstGeom prst="star32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3x3x2=</a:t>
            </a:r>
          </a:p>
          <a:p>
            <a:pPr algn="ctr"/>
            <a:r>
              <a:rPr lang="en-US" sz="3200" b="1" dirty="0"/>
              <a:t>18</a:t>
            </a:r>
            <a:endParaRPr lang="en-SG" sz="3200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49570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27801" y="-1250950"/>
              <a:ext cx="1673225" cy="1997075"/>
            </p14:xfrm>
          </p:contentPart>
        </mc:Choice>
        <mc:Fallback xmlns="">
          <p:pic>
            <p:nvPicPr>
              <p:cNvPr id="749570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02242" y="-1277592"/>
                <a:ext cx="1724343" cy="2036678"/>
              </a:xfrm>
              <a:prstGeom prst="rect">
                <a:avLst/>
              </a:prstGeom>
            </p:spPr>
          </p:pic>
        </mc:Fallback>
      </mc:AlternateContent>
      <p:grpSp>
        <p:nvGrpSpPr>
          <p:cNvPr id="749580" name="Group 12"/>
          <p:cNvGrpSpPr>
            <a:grpSpLocks/>
          </p:cNvGrpSpPr>
          <p:nvPr/>
        </p:nvGrpSpPr>
        <p:grpSpPr bwMode="auto">
          <a:xfrm>
            <a:off x="6289675" y="2286001"/>
            <a:ext cx="2171700" cy="746125"/>
            <a:chOff x="3002" y="1440"/>
            <a:chExt cx="1368" cy="47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749577" name="Ink 9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002" y="1440"/>
                <a:ext cx="1237" cy="265"/>
              </p14:xfrm>
            </p:contentPart>
          </mc:Choice>
          <mc:Fallback xmlns="">
            <p:pic>
              <p:nvPicPr>
                <p:cNvPr id="749577" name="Ink 9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998" y="1433"/>
                  <a:ext cx="1248" cy="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749578" name="Ink 10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705" y="1743"/>
                <a:ext cx="315" cy="36"/>
              </p14:xfrm>
            </p:contentPart>
          </mc:Choice>
          <mc:Fallback xmlns="">
            <p:pic>
              <p:nvPicPr>
                <p:cNvPr id="749578" name="Ink 10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700" y="1738"/>
                  <a:ext cx="323" cy="4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749579" name="Ink 1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342" y="1730"/>
                <a:ext cx="1028" cy="180"/>
              </p14:xfrm>
            </p:contentPart>
          </mc:Choice>
          <mc:Fallback xmlns="">
            <p:pic>
              <p:nvPicPr>
                <p:cNvPr id="749579" name="Ink 1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335" y="1724"/>
                  <a:ext cx="1043" cy="192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" name="TextBox 9"/>
          <p:cNvSpPr txBox="1"/>
          <p:nvPr/>
        </p:nvSpPr>
        <p:spPr>
          <a:xfrm>
            <a:off x="2161309" y="7209818"/>
            <a:ext cx="7977352" cy="119181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FF00"/>
                </a:solidFill>
              </a:rPr>
              <a:t>count {answer}</a:t>
            </a:r>
          </a:p>
          <a:p>
            <a:r>
              <a:rPr lang="en-US" sz="3200" dirty="0">
                <a:solidFill>
                  <a:prstClr val="white">
                    <a:lumMod val="65000"/>
                  </a:prstClr>
                </a:solidFill>
              </a:rPr>
              <a:t>e.g. </a:t>
            </a:r>
            <a:r>
              <a:rPr lang="en-US" sz="3200" dirty="0">
                <a:solidFill>
                  <a:prstClr val="white"/>
                </a:solidFill>
              </a:rPr>
              <a:t>count 9</a:t>
            </a:r>
            <a:endParaRPr lang="en-SG" sz="3200" dirty="0">
              <a:solidFill>
                <a:prstClr val="white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524000" y="8730574"/>
            <a:ext cx="9143999" cy="4134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FFFF00"/>
                </a:solidFill>
              </a:rPr>
              <a:t>77577</a:t>
            </a:r>
            <a:r>
              <a:rPr lang="en-US" sz="2800" b="1" dirty="0">
                <a:solidFill>
                  <a:prstClr val="white"/>
                </a:solidFill>
              </a:rPr>
              <a:t>    </a:t>
            </a:r>
            <a:r>
              <a:rPr lang="en-US" sz="2800" b="1" dirty="0">
                <a:solidFill>
                  <a:schemeClr val="bg1">
                    <a:lumMod val="75000"/>
                  </a:schemeClr>
                </a:solidFill>
              </a:rPr>
              <a:t>OR     </a:t>
            </a:r>
            <a:r>
              <a:rPr lang="en-SG" sz="2800" dirty="0">
                <a:solidFill>
                  <a:srgbClr val="FFFF00"/>
                </a:solidFill>
              </a:rPr>
              <a:t>tinyurl.com/</a:t>
            </a:r>
            <a:r>
              <a:rPr lang="en-SG" sz="2800" dirty="0" err="1">
                <a:solidFill>
                  <a:srgbClr val="FFFF00"/>
                </a:solidFill>
              </a:rPr>
              <a:t>answerpost</a:t>
            </a:r>
            <a:endParaRPr lang="en-SG" sz="2800" dirty="0">
              <a:solidFill>
                <a:srgbClr val="FFFF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991544" y="2496345"/>
            <a:ext cx="41044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Payment for testing: $100 </a:t>
            </a:r>
          </a:p>
          <a:p>
            <a:r>
              <a:rPr lang="en-US" sz="2400" dirty="0">
                <a:solidFill>
                  <a:schemeClr val="bg1"/>
                </a:solidFill>
              </a:rPr>
              <a:t>Cost per test case: $10</a:t>
            </a:r>
          </a:p>
          <a:p>
            <a:r>
              <a:rPr lang="en-US" sz="2400" dirty="0">
                <a:solidFill>
                  <a:schemeClr val="bg1"/>
                </a:solidFill>
              </a:rPr>
              <a:t>Penalty for uncaught bug: $200</a:t>
            </a:r>
          </a:p>
        </p:txBody>
      </p:sp>
    </p:spTree>
    <p:extLst>
      <p:ext uri="{BB962C8B-B14F-4D97-AF65-F5344CB8AC3E}">
        <p14:creationId xmlns:p14="http://schemas.microsoft.com/office/powerpoint/2010/main" val="28904836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10" grpId="0" animBg="1"/>
      <p:bldP spid="11" grpId="0" animBg="1"/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28248" y="200834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Combining  multiple inputs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graphicFrame>
        <p:nvGraphicFramePr>
          <p:cNvPr id="24" name="Table 23"/>
          <p:cNvGraphicFramePr>
            <a:graphicFrameLocks noGrp="1"/>
          </p:cNvGraphicFramePr>
          <p:nvPr>
            <p:extLst/>
          </p:nvPr>
        </p:nvGraphicFramePr>
        <p:xfrm>
          <a:off x="1847528" y="4077072"/>
          <a:ext cx="8424936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Case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gender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size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speed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Output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female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large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fast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behavior</a:t>
                      </a:r>
                      <a:r>
                        <a:rPr lang="en-US" sz="2400" baseline="0" dirty="0" smtClean="0">
                          <a:solidFill>
                            <a:srgbClr val="00B050"/>
                          </a:solidFill>
                        </a:rPr>
                        <a:t> 1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medium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slow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1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blank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small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-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2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/>
          </p:nvPr>
        </p:nvGraphicFramePr>
        <p:xfrm>
          <a:off x="1847528" y="332656"/>
          <a:ext cx="4752528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41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gender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size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speed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female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large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fast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medium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slow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blank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small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6" name="32-Point Star 25"/>
          <p:cNvSpPr/>
          <p:nvPr/>
        </p:nvSpPr>
        <p:spPr>
          <a:xfrm>
            <a:off x="8256240" y="1268760"/>
            <a:ext cx="2160240" cy="1556792"/>
          </a:xfrm>
          <a:prstGeom prst="star32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3x3x2=</a:t>
            </a:r>
          </a:p>
          <a:p>
            <a:pPr algn="ctr"/>
            <a:r>
              <a:rPr lang="en-US" sz="3200" b="1" dirty="0"/>
              <a:t>18</a:t>
            </a:r>
            <a:endParaRPr lang="en-SG" sz="3200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50594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27801" y="-1250950"/>
              <a:ext cx="1673225" cy="1997075"/>
            </p14:xfrm>
          </p:contentPart>
        </mc:Choice>
        <mc:Fallback xmlns="">
          <p:pic>
            <p:nvPicPr>
              <p:cNvPr id="750594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02242" y="-1277592"/>
                <a:ext cx="1724343" cy="20366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50596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89675" y="2286000"/>
              <a:ext cx="1963738" cy="420688"/>
            </p14:xfrm>
          </p:contentPart>
        </mc:Choice>
        <mc:Fallback xmlns="">
          <p:pic>
            <p:nvPicPr>
              <p:cNvPr id="750596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83915" y="2275204"/>
                <a:ext cx="1981377" cy="44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50597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05688" y="2767013"/>
              <a:ext cx="500062" cy="57150"/>
            </p14:xfrm>
          </p:contentPart>
        </mc:Choice>
        <mc:Fallback xmlns="">
          <p:pic>
            <p:nvPicPr>
              <p:cNvPr id="750597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397408" y="2758332"/>
                <a:ext cx="512303" cy="705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50598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29425" y="2746375"/>
              <a:ext cx="1631950" cy="285750"/>
            </p14:xfrm>
          </p:contentPart>
        </mc:Choice>
        <mc:Fallback xmlns="">
          <p:pic>
            <p:nvPicPr>
              <p:cNvPr id="750598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817905" y="2736298"/>
                <a:ext cx="1656071" cy="3041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50599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95664" y="2355851"/>
              <a:ext cx="1406525" cy="1497013"/>
            </p14:xfrm>
          </p:contentPart>
        </mc:Choice>
        <mc:Fallback xmlns="">
          <p:pic>
            <p:nvPicPr>
              <p:cNvPr id="750599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383784" y="2347930"/>
                <a:ext cx="1421645" cy="1517895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extBox 10"/>
          <p:cNvSpPr txBox="1"/>
          <p:nvPr/>
        </p:nvSpPr>
        <p:spPr>
          <a:xfrm>
            <a:off x="1847528" y="6172200"/>
            <a:ext cx="39608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Other strategies all pairs, random, …</a:t>
            </a:r>
            <a:endParaRPr lang="en-SG" sz="20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9806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28248" y="200834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Combining  multiple inputs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graphicFrame>
        <p:nvGraphicFramePr>
          <p:cNvPr id="24" name="Table 23"/>
          <p:cNvGraphicFramePr>
            <a:graphicFrameLocks noGrp="1"/>
          </p:cNvGraphicFramePr>
          <p:nvPr>
            <p:extLst/>
          </p:nvPr>
        </p:nvGraphicFramePr>
        <p:xfrm>
          <a:off x="1847528" y="4077072"/>
          <a:ext cx="8424936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Case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gender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size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speed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Output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female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large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fast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behavior</a:t>
                      </a:r>
                      <a:r>
                        <a:rPr lang="en-US" sz="2400" baseline="0" dirty="0" smtClean="0">
                          <a:solidFill>
                            <a:srgbClr val="00B050"/>
                          </a:solidFill>
                        </a:rPr>
                        <a:t> 1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medium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slow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1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blank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small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-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2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/>
          </p:nvPr>
        </p:nvGraphicFramePr>
        <p:xfrm>
          <a:off x="1847528" y="332656"/>
          <a:ext cx="4752528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41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gender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size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speed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female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large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fast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medium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slow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blank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small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6" name="32-Point Star 25"/>
          <p:cNvSpPr/>
          <p:nvPr/>
        </p:nvSpPr>
        <p:spPr>
          <a:xfrm>
            <a:off x="8256240" y="1268760"/>
            <a:ext cx="2160240" cy="1556792"/>
          </a:xfrm>
          <a:prstGeom prst="star32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3x3x2=</a:t>
            </a:r>
          </a:p>
          <a:p>
            <a:pPr algn="ctr"/>
            <a:r>
              <a:rPr lang="en-US" sz="3200" b="1" dirty="0"/>
              <a:t>18</a:t>
            </a:r>
            <a:endParaRPr lang="en-SG" sz="3200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51618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27801" y="-1250950"/>
              <a:ext cx="1673225" cy="1997075"/>
            </p14:xfrm>
          </p:contentPart>
        </mc:Choice>
        <mc:Fallback xmlns="">
          <p:pic>
            <p:nvPicPr>
              <p:cNvPr id="751618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02242" y="-1277592"/>
                <a:ext cx="1724343" cy="20366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51619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89675" y="2286000"/>
              <a:ext cx="1963738" cy="420688"/>
            </p14:xfrm>
          </p:contentPart>
        </mc:Choice>
        <mc:Fallback xmlns="">
          <p:pic>
            <p:nvPicPr>
              <p:cNvPr id="751619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83915" y="2275204"/>
                <a:ext cx="1981377" cy="44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51620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05688" y="2767013"/>
              <a:ext cx="500062" cy="57150"/>
            </p14:xfrm>
          </p:contentPart>
        </mc:Choice>
        <mc:Fallback xmlns="">
          <p:pic>
            <p:nvPicPr>
              <p:cNvPr id="751620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397408" y="2758332"/>
                <a:ext cx="512303" cy="705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51621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29425" y="2746375"/>
              <a:ext cx="1631950" cy="285750"/>
            </p14:xfrm>
          </p:contentPart>
        </mc:Choice>
        <mc:Fallback xmlns="">
          <p:pic>
            <p:nvPicPr>
              <p:cNvPr id="751621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817905" y="2736298"/>
                <a:ext cx="1656071" cy="3041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51622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95664" y="2355851"/>
              <a:ext cx="1406525" cy="1497013"/>
            </p14:xfrm>
          </p:contentPart>
        </mc:Choice>
        <mc:Fallback xmlns="">
          <p:pic>
            <p:nvPicPr>
              <p:cNvPr id="751622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383784" y="2347930"/>
                <a:ext cx="1421645" cy="151789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01542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28248" y="200834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Combining  multiple inputs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graphicFrame>
        <p:nvGraphicFramePr>
          <p:cNvPr id="24" name="Table 23"/>
          <p:cNvGraphicFramePr>
            <a:graphicFrameLocks noGrp="1"/>
          </p:cNvGraphicFramePr>
          <p:nvPr>
            <p:extLst/>
          </p:nvPr>
        </p:nvGraphicFramePr>
        <p:xfrm>
          <a:off x="1847528" y="4077072"/>
          <a:ext cx="8424936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Case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gender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size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speed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Output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female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large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fast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behavior</a:t>
                      </a:r>
                      <a:r>
                        <a:rPr lang="en-US" sz="2400" baseline="0" dirty="0" smtClean="0">
                          <a:solidFill>
                            <a:srgbClr val="00B050"/>
                          </a:solidFill>
                        </a:rPr>
                        <a:t> 1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medium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slow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1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blank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small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-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2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/>
          </p:nvPr>
        </p:nvGraphicFramePr>
        <p:xfrm>
          <a:off x="1847528" y="332656"/>
          <a:ext cx="4752528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41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gender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size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speed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female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large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fast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medium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slow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blank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small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6" name="32-Point Star 25"/>
          <p:cNvSpPr/>
          <p:nvPr/>
        </p:nvSpPr>
        <p:spPr>
          <a:xfrm>
            <a:off x="8256240" y="1268760"/>
            <a:ext cx="2160240" cy="1556792"/>
          </a:xfrm>
          <a:prstGeom prst="star32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3x3x2=</a:t>
            </a:r>
          </a:p>
          <a:p>
            <a:pPr algn="ctr"/>
            <a:r>
              <a:rPr lang="en-US" sz="3200" b="1" dirty="0"/>
              <a:t>18</a:t>
            </a:r>
            <a:endParaRPr lang="en-SG" sz="3200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51618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27801" y="-1250950"/>
              <a:ext cx="1673225" cy="1997075"/>
            </p14:xfrm>
          </p:contentPart>
        </mc:Choice>
        <mc:Fallback xmlns="">
          <p:pic>
            <p:nvPicPr>
              <p:cNvPr id="751618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02242" y="-1277592"/>
                <a:ext cx="1724343" cy="20366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51619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89675" y="2286000"/>
              <a:ext cx="1963738" cy="420688"/>
            </p14:xfrm>
          </p:contentPart>
        </mc:Choice>
        <mc:Fallback xmlns="">
          <p:pic>
            <p:nvPicPr>
              <p:cNvPr id="751619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83915" y="2275204"/>
                <a:ext cx="1981377" cy="44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51620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05688" y="2767013"/>
              <a:ext cx="500062" cy="57150"/>
            </p14:xfrm>
          </p:contentPart>
        </mc:Choice>
        <mc:Fallback xmlns="">
          <p:pic>
            <p:nvPicPr>
              <p:cNvPr id="751620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397408" y="2758332"/>
                <a:ext cx="512303" cy="705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51621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29425" y="2746375"/>
              <a:ext cx="1631950" cy="285750"/>
            </p14:xfrm>
          </p:contentPart>
        </mc:Choice>
        <mc:Fallback xmlns="">
          <p:pic>
            <p:nvPicPr>
              <p:cNvPr id="751621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817905" y="2736298"/>
                <a:ext cx="1656071" cy="3041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51622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95664" y="2355851"/>
              <a:ext cx="1406525" cy="1497013"/>
            </p14:xfrm>
          </p:contentPart>
        </mc:Choice>
        <mc:Fallback xmlns="">
          <p:pic>
            <p:nvPicPr>
              <p:cNvPr id="751622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383784" y="2347930"/>
                <a:ext cx="1421645" cy="1517895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PPIndicator201403211317238473"/>
          <p:cNvPicPr>
            <a:picLocks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6460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/>
    </mc:Choice>
    <mc:Fallback xmlns="">
      <p:transition spd="med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7516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1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7516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1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7516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1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7516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1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7516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1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 -0.2729962 0 -0.2729962 0 -0.5459924 E" pathEditMode="relative" ptsTypes="">
                                      <p:cBhvr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Table 23"/>
          <p:cNvGraphicFramePr>
            <a:graphicFrameLocks noGrp="1"/>
          </p:cNvGraphicFramePr>
          <p:nvPr>
            <p:extLst/>
          </p:nvPr>
        </p:nvGraphicFramePr>
        <p:xfrm>
          <a:off x="1847528" y="332656"/>
          <a:ext cx="8424936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Case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gender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size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speed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Output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female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large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fast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behavior</a:t>
                      </a:r>
                      <a:r>
                        <a:rPr lang="en-US" sz="2400" baseline="0" dirty="0" smtClean="0">
                          <a:solidFill>
                            <a:srgbClr val="00B050"/>
                          </a:solidFill>
                        </a:rPr>
                        <a:t> 1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medium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slow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1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blank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small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-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2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h1"/>
          <p:cNvSpPr/>
          <p:nvPr/>
        </p:nvSpPr>
        <p:spPr>
          <a:xfrm>
            <a:off x="1775520" y="3645024"/>
            <a:ext cx="3384376" cy="2808312"/>
          </a:xfrm>
          <a:prstGeom prst="upArrowCallou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Heuristic : Each valid input should appear at least once  without invalid inputs</a:t>
            </a:r>
            <a:endParaRPr lang="en-SG" sz="2800" dirty="0"/>
          </a:p>
        </p:txBody>
      </p:sp>
      <p:grpSp>
        <p:nvGrpSpPr>
          <p:cNvPr id="752654" name="Group 14"/>
          <p:cNvGrpSpPr>
            <a:grpSpLocks/>
          </p:cNvGrpSpPr>
          <p:nvPr/>
        </p:nvGrpSpPr>
        <p:grpSpPr bwMode="auto">
          <a:xfrm>
            <a:off x="2508250" y="1106488"/>
            <a:ext cx="6307138" cy="5618162"/>
            <a:chOff x="620" y="697"/>
            <a:chExt cx="3973" cy="3539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752647" name="Ink 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980" y="1766"/>
                <a:ext cx="1294" cy="2470"/>
              </p14:xfrm>
            </p:contentPart>
          </mc:Choice>
          <mc:Fallback xmlns="">
            <p:pic>
              <p:nvPicPr>
                <p:cNvPr id="752647" name="Ink 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974" y="1760"/>
                  <a:ext cx="1307" cy="248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752648" name="Ink 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620" y="697"/>
                <a:ext cx="913" cy="519"/>
              </p14:xfrm>
            </p:contentPart>
          </mc:Choice>
          <mc:Fallback xmlns="">
            <p:pic>
              <p:nvPicPr>
                <p:cNvPr id="752648" name="Ink 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614" y="692"/>
                  <a:ext cx="926" cy="53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752649" name="Ink 9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928" y="1848"/>
                <a:ext cx="267" cy="186"/>
              </p14:xfrm>
            </p:contentPart>
          </mc:Choice>
          <mc:Fallback xmlns="">
            <p:pic>
              <p:nvPicPr>
                <p:cNvPr id="752649" name="Ink 9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925" y="1841"/>
                  <a:ext cx="277" cy="1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752650" name="Ink 10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390" y="1606"/>
                <a:ext cx="846" cy="216"/>
              </p14:xfrm>
            </p:contentPart>
          </mc:Choice>
          <mc:Fallback xmlns="">
            <p:pic>
              <p:nvPicPr>
                <p:cNvPr id="752650" name="Ink 10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385" y="1600"/>
                  <a:ext cx="858" cy="22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752651" name="Ink 1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460" y="1945"/>
                <a:ext cx="369" cy="179"/>
              </p14:xfrm>
            </p:contentPart>
          </mc:Choice>
          <mc:Fallback xmlns="">
            <p:pic>
              <p:nvPicPr>
                <p:cNvPr id="752651" name="Ink 1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3454" y="1941"/>
                  <a:ext cx="378" cy="18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752652" name="Ink 1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976" y="1939"/>
                <a:ext cx="423" cy="161"/>
              </p14:xfrm>
            </p:contentPart>
          </mc:Choice>
          <mc:Fallback xmlns="">
            <p:pic>
              <p:nvPicPr>
                <p:cNvPr id="752652" name="Ink 1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3970" y="1934"/>
                  <a:ext cx="431" cy="17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752653" name="Ink 1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499" y="1882"/>
                <a:ext cx="94" cy="288"/>
              </p14:xfrm>
            </p:contentPart>
          </mc:Choice>
          <mc:Fallback xmlns="">
            <p:pic>
              <p:nvPicPr>
                <p:cNvPr id="752653" name="Ink 1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4493" y="1875"/>
                  <a:ext cx="107" cy="299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60256" y="1073831"/>
              <a:ext cx="1449388" cy="823912"/>
            </p14:xfrm>
          </p:contentPart>
        </mc:Choice>
        <mc:Fallback xmlns="">
          <p:pic>
            <p:nvPicPr>
              <p:cNvPr id="12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851258" y="1066632"/>
                <a:ext cx="1469903" cy="84046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04937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2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807968" y="200834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prstClr val="white">
                    <a:lumMod val="85000"/>
                  </a:prstClr>
                </a:solidFill>
              </a:rPr>
              <a:t>Boundary value analysis</a:t>
            </a:r>
            <a:endParaRPr lang="en-SG" sz="2000" b="1" dirty="0">
              <a:solidFill>
                <a:prstClr val="white">
                  <a:lumMod val="85000"/>
                </a:prst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5087939" y="-1323975"/>
              <a:ext cx="600075" cy="2081213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60581" y="-1344856"/>
                <a:ext cx="654071" cy="21168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5343899" y="-1306695"/>
              <a:ext cx="44595" cy="1285253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23040" y="-1326856"/>
                <a:ext cx="91348" cy="133133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8687799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Table 23"/>
          <p:cNvGraphicFramePr>
            <a:graphicFrameLocks noGrp="1"/>
          </p:cNvGraphicFramePr>
          <p:nvPr>
            <p:extLst/>
          </p:nvPr>
        </p:nvGraphicFramePr>
        <p:xfrm>
          <a:off x="1847528" y="332656"/>
          <a:ext cx="8424936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Case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gender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size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speed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Output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female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large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fast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behavior</a:t>
                      </a:r>
                      <a:r>
                        <a:rPr lang="en-US" sz="2400" baseline="0" dirty="0" smtClean="0">
                          <a:solidFill>
                            <a:srgbClr val="00B050"/>
                          </a:solidFill>
                        </a:rPr>
                        <a:t> 1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medium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slow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1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blank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small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-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2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h1"/>
          <p:cNvSpPr/>
          <p:nvPr/>
        </p:nvSpPr>
        <p:spPr>
          <a:xfrm>
            <a:off x="1775520" y="3645024"/>
            <a:ext cx="3384376" cy="2808312"/>
          </a:xfrm>
          <a:prstGeom prst="upArrowCallou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Heuristic : Each valid input should appear at least once  without invalid inputs</a:t>
            </a:r>
            <a:endParaRPr lang="en-SG" sz="2800" dirty="0"/>
          </a:p>
        </p:txBody>
      </p:sp>
      <p:grpSp>
        <p:nvGrpSpPr>
          <p:cNvPr id="752654" name="Group 14"/>
          <p:cNvGrpSpPr>
            <a:grpSpLocks/>
          </p:cNvGrpSpPr>
          <p:nvPr/>
        </p:nvGrpSpPr>
        <p:grpSpPr bwMode="auto">
          <a:xfrm>
            <a:off x="2508250" y="1106488"/>
            <a:ext cx="6307138" cy="5618162"/>
            <a:chOff x="620" y="697"/>
            <a:chExt cx="3973" cy="3539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752647" name="Ink 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980" y="1766"/>
                <a:ext cx="1294" cy="2470"/>
              </p14:xfrm>
            </p:contentPart>
          </mc:Choice>
          <mc:Fallback xmlns="">
            <p:pic>
              <p:nvPicPr>
                <p:cNvPr id="752647" name="Ink 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974" y="1760"/>
                  <a:ext cx="1307" cy="248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752648" name="Ink 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620" y="697"/>
                <a:ext cx="913" cy="519"/>
              </p14:xfrm>
            </p:contentPart>
          </mc:Choice>
          <mc:Fallback xmlns="">
            <p:pic>
              <p:nvPicPr>
                <p:cNvPr id="752648" name="Ink 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614" y="692"/>
                  <a:ext cx="926" cy="53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752649" name="Ink 9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928" y="1848"/>
                <a:ext cx="267" cy="186"/>
              </p14:xfrm>
            </p:contentPart>
          </mc:Choice>
          <mc:Fallback xmlns="">
            <p:pic>
              <p:nvPicPr>
                <p:cNvPr id="752649" name="Ink 9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925" y="1841"/>
                  <a:ext cx="277" cy="1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752650" name="Ink 10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390" y="1606"/>
                <a:ext cx="846" cy="216"/>
              </p14:xfrm>
            </p:contentPart>
          </mc:Choice>
          <mc:Fallback xmlns="">
            <p:pic>
              <p:nvPicPr>
                <p:cNvPr id="752650" name="Ink 10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385" y="1600"/>
                  <a:ext cx="858" cy="22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752651" name="Ink 1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460" y="1945"/>
                <a:ext cx="369" cy="179"/>
              </p14:xfrm>
            </p:contentPart>
          </mc:Choice>
          <mc:Fallback xmlns="">
            <p:pic>
              <p:nvPicPr>
                <p:cNvPr id="752651" name="Ink 1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3454" y="1941"/>
                  <a:ext cx="378" cy="18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752652" name="Ink 1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976" y="1939"/>
                <a:ext cx="423" cy="161"/>
              </p14:xfrm>
            </p:contentPart>
          </mc:Choice>
          <mc:Fallback xmlns="">
            <p:pic>
              <p:nvPicPr>
                <p:cNvPr id="752652" name="Ink 1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3970" y="1934"/>
                  <a:ext cx="431" cy="17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752653" name="Ink 1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499" y="1882"/>
                <a:ext cx="94" cy="288"/>
              </p14:xfrm>
            </p:contentPart>
          </mc:Choice>
          <mc:Fallback xmlns="">
            <p:pic>
              <p:nvPicPr>
                <p:cNvPr id="752653" name="Ink 1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4493" y="1875"/>
                  <a:ext cx="107" cy="299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2" name="PPIndicator201403211323349664"/>
          <p:cNvPicPr>
            <a:picLocks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4577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advClick="0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7526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2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 -0.01314203 0 -0.01314203 0 -0.02628406 E" pathEditMode="relative" ptsTypes="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 0.01839193 0 0.01839193 0 0.03678386 E" pathEditMode="relative" ptsTypes="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1"/>
          <p:cNvSpPr/>
          <p:nvPr/>
        </p:nvSpPr>
        <p:spPr>
          <a:xfrm>
            <a:off x="1775520" y="3897288"/>
            <a:ext cx="3384376" cy="2808312"/>
          </a:xfrm>
          <a:prstGeom prst="upArrowCallou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Heuristic : Each valid input should appear at least once  without invalid inputs</a:t>
            </a:r>
            <a:endParaRPr lang="en-SG" sz="2800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/>
          </p:nvPr>
        </p:nvGraphicFramePr>
        <p:xfrm>
          <a:off x="1847528" y="2133600"/>
          <a:ext cx="8424936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Case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gender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size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speed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Output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female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large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fast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behavior</a:t>
                      </a:r>
                      <a:r>
                        <a:rPr lang="en-US" sz="2400" baseline="0" dirty="0" smtClean="0">
                          <a:solidFill>
                            <a:srgbClr val="00B050"/>
                          </a:solidFill>
                        </a:rPr>
                        <a:t> 1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</a:t>
                      </a:r>
                      <a:endParaRPr lang="en-SG" sz="2400" dirty="0"/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/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slow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behavior</a:t>
                      </a:r>
                      <a:r>
                        <a:rPr lang="en-US" sz="2400" baseline="0" dirty="0" smtClean="0">
                          <a:solidFill>
                            <a:srgbClr val="00B050"/>
                          </a:solidFill>
                        </a:rPr>
                        <a:t> 2</a:t>
                      </a:r>
                      <a:endParaRPr lang="en-SG" sz="2400" dirty="0" smtClean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2a</a:t>
                      </a:r>
                      <a:endParaRPr lang="en-SG" sz="2400" dirty="0"/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medium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1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blank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small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-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2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" name="Table 23"/>
          <p:cNvGraphicFramePr>
            <a:graphicFrameLocks noGrp="1"/>
          </p:cNvGraphicFramePr>
          <p:nvPr>
            <p:extLst/>
          </p:nvPr>
        </p:nvGraphicFramePr>
        <p:xfrm>
          <a:off x="1847528" y="152400"/>
          <a:ext cx="8424936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Case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gender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size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speed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Output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female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large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fast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behavior</a:t>
                      </a:r>
                      <a:r>
                        <a:rPr lang="en-US" sz="2400" baseline="0" dirty="0" smtClean="0">
                          <a:solidFill>
                            <a:srgbClr val="00B050"/>
                          </a:solidFill>
                        </a:rPr>
                        <a:t> 1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medium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slow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1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blank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small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-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2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3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1"/>
          <p:cNvSpPr/>
          <p:nvPr/>
        </p:nvSpPr>
        <p:spPr>
          <a:xfrm>
            <a:off x="1775520" y="3897288"/>
            <a:ext cx="3384376" cy="2808312"/>
          </a:xfrm>
          <a:prstGeom prst="upArrowCallou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Heuristic : Each valid input should appear at least once  without invalid inputs</a:t>
            </a:r>
            <a:endParaRPr lang="en-SG" sz="2800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/>
          </p:nvPr>
        </p:nvGraphicFramePr>
        <p:xfrm>
          <a:off x="1847528" y="2133600"/>
          <a:ext cx="8424936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Case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gender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size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speed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Output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female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large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fast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behavior</a:t>
                      </a:r>
                      <a:r>
                        <a:rPr lang="en-US" sz="2400" baseline="0" dirty="0" smtClean="0">
                          <a:solidFill>
                            <a:srgbClr val="00B050"/>
                          </a:solidFill>
                        </a:rPr>
                        <a:t> 1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</a:t>
                      </a:r>
                      <a:endParaRPr lang="en-SG" sz="2400" dirty="0"/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/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slow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behavior</a:t>
                      </a:r>
                      <a:r>
                        <a:rPr lang="en-US" sz="2400" baseline="0" dirty="0" smtClean="0">
                          <a:solidFill>
                            <a:srgbClr val="00B050"/>
                          </a:solidFill>
                        </a:rPr>
                        <a:t> 2</a:t>
                      </a:r>
                      <a:endParaRPr lang="en-SG" sz="2400" dirty="0" smtClean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2a</a:t>
                      </a:r>
                      <a:endParaRPr lang="en-SG" sz="2400" dirty="0"/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medium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1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blank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small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-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2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" name="Table 23"/>
          <p:cNvGraphicFramePr>
            <a:graphicFrameLocks noGrp="1"/>
          </p:cNvGraphicFramePr>
          <p:nvPr>
            <p:extLst/>
          </p:nvPr>
        </p:nvGraphicFramePr>
        <p:xfrm>
          <a:off x="1847528" y="152400"/>
          <a:ext cx="8424936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Case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gender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size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speed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Output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female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large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fast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behavior</a:t>
                      </a:r>
                      <a:r>
                        <a:rPr lang="en-US" sz="2400" baseline="0" dirty="0" smtClean="0">
                          <a:solidFill>
                            <a:srgbClr val="00B050"/>
                          </a:solidFill>
                        </a:rPr>
                        <a:t> 1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medium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slow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1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blank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small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-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2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2" name="PPIndicator201403211325220051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9128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/>
    </mc:Choice>
    <mc:Fallback xmlns="">
      <p:transition spd="med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 -0.1208026 0 -0.1208026 0 -0.2416051 E" pathEditMode="relative" ptsTypes="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2"/>
          <p:cNvGraphicFramePr>
            <a:graphicFrameLocks noGrp="1"/>
          </p:cNvGraphicFramePr>
          <p:nvPr>
            <p:extLst/>
          </p:nvPr>
        </p:nvGraphicFramePr>
        <p:xfrm>
          <a:off x="1847528" y="476672"/>
          <a:ext cx="8424936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Case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gender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size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speed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Output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female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large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fast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behavior</a:t>
                      </a:r>
                      <a:r>
                        <a:rPr lang="en-US" sz="2400" baseline="0" dirty="0" smtClean="0">
                          <a:solidFill>
                            <a:srgbClr val="00B050"/>
                          </a:solidFill>
                        </a:rPr>
                        <a:t> 1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slow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behavior</a:t>
                      </a:r>
                      <a:r>
                        <a:rPr lang="en-US" sz="2400" baseline="0" dirty="0" smtClean="0">
                          <a:solidFill>
                            <a:srgbClr val="00B050"/>
                          </a:solidFill>
                        </a:rPr>
                        <a:t> 2</a:t>
                      </a:r>
                      <a:endParaRPr lang="en-SG" sz="2400" dirty="0" smtClean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2a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medium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1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blank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small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-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2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h2"/>
          <p:cNvSpPr/>
          <p:nvPr/>
        </p:nvSpPr>
        <p:spPr>
          <a:xfrm>
            <a:off x="6140450" y="4343401"/>
            <a:ext cx="3994150" cy="1791605"/>
          </a:xfrm>
          <a:prstGeom prst="upArrowCallou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Heuristic: Only one invalid input per test case</a:t>
            </a:r>
            <a:endParaRPr lang="en-SG" sz="2800" dirty="0"/>
          </a:p>
        </p:txBody>
      </p:sp>
      <p:grpSp>
        <p:nvGrpSpPr>
          <p:cNvPr id="754704" name="Group 16"/>
          <p:cNvGrpSpPr>
            <a:grpSpLocks/>
          </p:cNvGrpSpPr>
          <p:nvPr/>
        </p:nvGrpSpPr>
        <p:grpSpPr bwMode="auto">
          <a:xfrm>
            <a:off x="3675064" y="2917825"/>
            <a:ext cx="3832225" cy="3906838"/>
            <a:chOff x="1355" y="1838"/>
            <a:chExt cx="2414" cy="2461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754698" name="Ink 10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355" y="1838"/>
                <a:ext cx="954" cy="1767"/>
              </p14:xfrm>
            </p:contentPart>
          </mc:Choice>
          <mc:Fallback xmlns="">
            <p:pic>
              <p:nvPicPr>
                <p:cNvPr id="754698" name="Ink 10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352" y="1831"/>
                  <a:ext cx="963" cy="178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754699" name="Ink 1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419" y="2042"/>
                <a:ext cx="978" cy="344"/>
              </p14:xfrm>
            </p:contentPart>
          </mc:Choice>
          <mc:Fallback xmlns="">
            <p:pic>
              <p:nvPicPr>
                <p:cNvPr id="754699" name="Ink 1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415" y="2036"/>
                  <a:ext cx="984" cy="35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754700" name="Ink 1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745" y="2554"/>
                <a:ext cx="8" cy="11"/>
              </p14:xfrm>
            </p:contentPart>
          </mc:Choice>
          <mc:Fallback xmlns="">
            <p:pic>
              <p:nvPicPr>
                <p:cNvPr id="754700" name="Ink 1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738" y="2551"/>
                  <a:ext cx="21" cy="2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754701" name="Ink 1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971" y="2283"/>
                <a:ext cx="798" cy="242"/>
              </p14:xfrm>
            </p:contentPart>
          </mc:Choice>
          <mc:Fallback xmlns="">
            <p:pic>
              <p:nvPicPr>
                <p:cNvPr id="754701" name="Ink 1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964" y="2275"/>
                  <a:ext cx="813" cy="25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754702" name="Ink 1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041" y="3448"/>
                <a:ext cx="103" cy="851"/>
              </p14:xfrm>
            </p:contentPart>
          </mc:Choice>
          <mc:Fallback xmlns="">
            <p:pic>
              <p:nvPicPr>
                <p:cNvPr id="754702" name="Ink 1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036" y="3444"/>
                  <a:ext cx="115" cy="8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754703" name="Ink 1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665" y="3559"/>
                <a:ext cx="138" cy="740"/>
              </p14:xfrm>
            </p:contentPart>
          </mc:Choice>
          <mc:Fallback xmlns="">
            <p:pic>
              <p:nvPicPr>
                <p:cNvPr id="754703" name="Ink 1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658" y="3557"/>
                  <a:ext cx="147" cy="749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754706" name="Group 18"/>
          <p:cNvGrpSpPr>
            <a:grpSpLocks/>
          </p:cNvGrpSpPr>
          <p:nvPr/>
        </p:nvGrpSpPr>
        <p:grpSpPr bwMode="auto">
          <a:xfrm>
            <a:off x="2782888" y="2133601"/>
            <a:ext cx="3033712" cy="823913"/>
            <a:chOff x="793" y="1344"/>
            <a:chExt cx="1911" cy="519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754692" name="Ink 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793" y="1344"/>
                <a:ext cx="913" cy="519"/>
              </p14:xfrm>
            </p:contentPart>
          </mc:Choice>
          <mc:Fallback xmlns="">
            <p:pic>
              <p:nvPicPr>
                <p:cNvPr id="754692" name="Ink 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787" y="1339"/>
                  <a:ext cx="926" cy="53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754705" name="Ink 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791" y="1344"/>
                <a:ext cx="913" cy="519"/>
              </p14:xfrm>
            </p:contentPart>
          </mc:Choice>
          <mc:Fallback xmlns="">
            <p:pic>
              <p:nvPicPr>
                <p:cNvPr id="754705" name="Ink 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785" y="1339"/>
                  <a:ext cx="926" cy="530"/>
                </a:xfrm>
                <a:prstGeom prst="rect">
                  <a:avLst/>
                </a:prstGeom>
              </p:spPr>
            </p:pic>
          </mc:Fallback>
        </mc:AlternateContent>
      </p:grpSp>
      <p:graphicFrame>
        <p:nvGraphicFramePr>
          <p:cNvPr id="14" name="Table 3"/>
          <p:cNvGraphicFramePr>
            <a:graphicFrameLocks noGrp="1"/>
          </p:cNvGraphicFramePr>
          <p:nvPr>
            <p:extLst/>
          </p:nvPr>
        </p:nvGraphicFramePr>
        <p:xfrm>
          <a:off x="1847528" y="-2438400"/>
          <a:ext cx="8424936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Case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gender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size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speed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Output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female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large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fast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behavior</a:t>
                      </a:r>
                      <a:r>
                        <a:rPr lang="en-US" sz="2400" baseline="0" dirty="0" smtClean="0">
                          <a:solidFill>
                            <a:srgbClr val="00B050"/>
                          </a:solidFill>
                        </a:rPr>
                        <a:t> 1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medium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slow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1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blank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small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-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2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48841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2"/>
          <p:cNvGraphicFramePr>
            <a:graphicFrameLocks noGrp="1"/>
          </p:cNvGraphicFramePr>
          <p:nvPr>
            <p:extLst/>
          </p:nvPr>
        </p:nvGraphicFramePr>
        <p:xfrm>
          <a:off x="1847528" y="476672"/>
          <a:ext cx="8424936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Case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gender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size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speed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Output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female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large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fast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behavior</a:t>
                      </a:r>
                      <a:r>
                        <a:rPr lang="en-US" sz="2400" baseline="0" dirty="0" smtClean="0">
                          <a:solidFill>
                            <a:srgbClr val="00B050"/>
                          </a:solidFill>
                        </a:rPr>
                        <a:t> 1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slow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behavior</a:t>
                      </a:r>
                      <a:r>
                        <a:rPr lang="en-US" sz="2400" baseline="0" dirty="0" smtClean="0">
                          <a:solidFill>
                            <a:srgbClr val="00B050"/>
                          </a:solidFill>
                        </a:rPr>
                        <a:t> 2</a:t>
                      </a:r>
                      <a:endParaRPr lang="en-SG" sz="2400" dirty="0" smtClean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2a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medium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1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blank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small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-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2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h2"/>
          <p:cNvSpPr/>
          <p:nvPr/>
        </p:nvSpPr>
        <p:spPr>
          <a:xfrm>
            <a:off x="6140450" y="4343401"/>
            <a:ext cx="3994150" cy="1791605"/>
          </a:xfrm>
          <a:prstGeom prst="upArrowCallou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Heuristic: Only one invalid input per test case</a:t>
            </a:r>
            <a:endParaRPr lang="en-SG" sz="2800" dirty="0"/>
          </a:p>
        </p:txBody>
      </p:sp>
      <p:grpSp>
        <p:nvGrpSpPr>
          <p:cNvPr id="754704" name="Group 16"/>
          <p:cNvGrpSpPr>
            <a:grpSpLocks/>
          </p:cNvGrpSpPr>
          <p:nvPr/>
        </p:nvGrpSpPr>
        <p:grpSpPr bwMode="auto">
          <a:xfrm>
            <a:off x="3675064" y="2917825"/>
            <a:ext cx="3832225" cy="3906838"/>
            <a:chOff x="1355" y="1838"/>
            <a:chExt cx="2414" cy="2461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754698" name="Ink 10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355" y="1838"/>
                <a:ext cx="954" cy="1767"/>
              </p14:xfrm>
            </p:contentPart>
          </mc:Choice>
          <mc:Fallback xmlns="">
            <p:pic>
              <p:nvPicPr>
                <p:cNvPr id="754698" name="Ink 10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352" y="1831"/>
                  <a:ext cx="963" cy="178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754699" name="Ink 1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419" y="2042"/>
                <a:ext cx="978" cy="344"/>
              </p14:xfrm>
            </p:contentPart>
          </mc:Choice>
          <mc:Fallback xmlns="">
            <p:pic>
              <p:nvPicPr>
                <p:cNvPr id="754699" name="Ink 1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415" y="2036"/>
                  <a:ext cx="984" cy="35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754700" name="Ink 1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745" y="2554"/>
                <a:ext cx="8" cy="11"/>
              </p14:xfrm>
            </p:contentPart>
          </mc:Choice>
          <mc:Fallback xmlns="">
            <p:pic>
              <p:nvPicPr>
                <p:cNvPr id="754700" name="Ink 1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738" y="2551"/>
                  <a:ext cx="21" cy="2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754701" name="Ink 1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971" y="2283"/>
                <a:ext cx="798" cy="242"/>
              </p14:xfrm>
            </p:contentPart>
          </mc:Choice>
          <mc:Fallback xmlns="">
            <p:pic>
              <p:nvPicPr>
                <p:cNvPr id="754701" name="Ink 1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964" y="2275"/>
                  <a:ext cx="813" cy="25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754702" name="Ink 1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041" y="3448"/>
                <a:ext cx="103" cy="851"/>
              </p14:xfrm>
            </p:contentPart>
          </mc:Choice>
          <mc:Fallback xmlns="">
            <p:pic>
              <p:nvPicPr>
                <p:cNvPr id="754702" name="Ink 1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036" y="3444"/>
                  <a:ext cx="115" cy="8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754703" name="Ink 1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665" y="3559"/>
                <a:ext cx="138" cy="740"/>
              </p14:xfrm>
            </p:contentPart>
          </mc:Choice>
          <mc:Fallback xmlns="">
            <p:pic>
              <p:nvPicPr>
                <p:cNvPr id="754703" name="Ink 1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658" y="3557"/>
                  <a:ext cx="147" cy="749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754706" name="Group 18"/>
          <p:cNvGrpSpPr>
            <a:grpSpLocks/>
          </p:cNvGrpSpPr>
          <p:nvPr/>
        </p:nvGrpSpPr>
        <p:grpSpPr bwMode="auto">
          <a:xfrm>
            <a:off x="2782888" y="2133601"/>
            <a:ext cx="3033712" cy="823913"/>
            <a:chOff x="793" y="1344"/>
            <a:chExt cx="1911" cy="519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754692" name="Ink 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793" y="1344"/>
                <a:ext cx="913" cy="519"/>
              </p14:xfrm>
            </p:contentPart>
          </mc:Choice>
          <mc:Fallback xmlns="">
            <p:pic>
              <p:nvPicPr>
                <p:cNvPr id="754692" name="Ink 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787" y="1339"/>
                  <a:ext cx="926" cy="53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754705" name="Ink 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791" y="1344"/>
                <a:ext cx="913" cy="519"/>
              </p14:xfrm>
            </p:contentPart>
          </mc:Choice>
          <mc:Fallback xmlns="">
            <p:pic>
              <p:nvPicPr>
                <p:cNvPr id="754705" name="Ink 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785" y="1339"/>
                  <a:ext cx="926" cy="530"/>
                </a:xfrm>
                <a:prstGeom prst="rect">
                  <a:avLst/>
                </a:prstGeom>
              </p:spPr>
            </p:pic>
          </mc:Fallback>
        </mc:AlternateContent>
      </p:grpSp>
      <p:graphicFrame>
        <p:nvGraphicFramePr>
          <p:cNvPr id="14" name="Table 3"/>
          <p:cNvGraphicFramePr>
            <a:graphicFrameLocks noGrp="1"/>
          </p:cNvGraphicFramePr>
          <p:nvPr>
            <p:extLst/>
          </p:nvPr>
        </p:nvGraphicFramePr>
        <p:xfrm>
          <a:off x="1847528" y="-2438400"/>
          <a:ext cx="8424936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Case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gender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size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speed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Output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female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large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fast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behavior</a:t>
                      </a:r>
                      <a:r>
                        <a:rPr lang="en-US" sz="2400" baseline="0" dirty="0" smtClean="0">
                          <a:solidFill>
                            <a:srgbClr val="00B050"/>
                          </a:solidFill>
                        </a:rPr>
                        <a:t> 1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medium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slow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1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blank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small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-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2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2" name="PPIndicator201403211329192468"/>
          <p:cNvPicPr>
            <a:picLocks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0"/>
            <a:ext cx="1524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7408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advClick="0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7547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4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7547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4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 -0.02364188 0 -0.02364188 0 -0.04728376 E" pathEditMode="relative" ptsTypes="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 0.04444445 0 0.04444445 0 0.08888889 E" pathEditMode="relative" ptsTypes="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h2"/>
          <p:cNvSpPr/>
          <p:nvPr/>
        </p:nvSpPr>
        <p:spPr>
          <a:xfrm>
            <a:off x="6140450" y="4953001"/>
            <a:ext cx="3994150" cy="1791605"/>
          </a:xfrm>
          <a:prstGeom prst="upArrowCallou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Heuristic: Only one invalid input per test case</a:t>
            </a:r>
            <a:endParaRPr lang="en-SG" sz="2800" dirty="0"/>
          </a:p>
        </p:txBody>
      </p:sp>
      <p:graphicFrame>
        <p:nvGraphicFramePr>
          <p:cNvPr id="4" name="Table 2"/>
          <p:cNvGraphicFramePr>
            <a:graphicFrameLocks noGrp="1"/>
          </p:cNvGraphicFramePr>
          <p:nvPr>
            <p:extLst/>
          </p:nvPr>
        </p:nvGraphicFramePr>
        <p:xfrm>
          <a:off x="1847528" y="152400"/>
          <a:ext cx="8424936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Case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gender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size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speed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Output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female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large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fast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behavior</a:t>
                      </a:r>
                      <a:r>
                        <a:rPr lang="en-US" sz="2400" baseline="0" dirty="0" smtClean="0">
                          <a:solidFill>
                            <a:srgbClr val="00B050"/>
                          </a:solidFill>
                        </a:rPr>
                        <a:t> 1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slow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behavior</a:t>
                      </a:r>
                      <a:r>
                        <a:rPr lang="en-US" sz="2400" baseline="0" dirty="0" smtClean="0">
                          <a:solidFill>
                            <a:srgbClr val="00B050"/>
                          </a:solidFill>
                        </a:rPr>
                        <a:t> 2</a:t>
                      </a:r>
                      <a:endParaRPr lang="en-SG" sz="2400" dirty="0" smtClean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2a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medium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1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blank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small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2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3" name="Table 4"/>
          <p:cNvGraphicFramePr>
            <a:graphicFrameLocks noGrp="1"/>
          </p:cNvGraphicFramePr>
          <p:nvPr>
            <p:extLst/>
          </p:nvPr>
        </p:nvGraphicFramePr>
        <p:xfrm>
          <a:off x="1828800" y="2590800"/>
          <a:ext cx="8424936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Case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gender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size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speed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Output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female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large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fast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behavior</a:t>
                      </a:r>
                      <a:r>
                        <a:rPr lang="en-US" sz="2400" baseline="0" dirty="0" smtClean="0">
                          <a:solidFill>
                            <a:srgbClr val="00B050"/>
                          </a:solidFill>
                        </a:rPr>
                        <a:t> 1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male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slow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>
                          <a:solidFill>
                            <a:srgbClr val="00B050"/>
                          </a:solidFill>
                        </a:rPr>
                        <a:t>behavior</a:t>
                      </a:r>
                      <a:r>
                        <a:rPr lang="en-US" sz="2400" baseline="0" dirty="0" smtClean="0">
                          <a:solidFill>
                            <a:srgbClr val="00B050"/>
                          </a:solidFill>
                        </a:rPr>
                        <a:t> 2</a:t>
                      </a:r>
                      <a:endParaRPr lang="en-SG" sz="2400" dirty="0" smtClean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2a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medium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1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</a:t>
                      </a:r>
                      <a:endParaRPr lang="en-SG" sz="2400" dirty="0"/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blank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/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/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2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4</a:t>
                      </a:r>
                      <a:endParaRPr lang="en-SG" sz="2400" dirty="0"/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/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small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-any valid -</a:t>
                      </a:r>
                      <a:endParaRPr lang="en-SG" sz="2400" dirty="0"/>
                    </a:p>
                  </a:txBody>
                  <a:tcP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error 3</a:t>
                      </a:r>
                      <a:endParaRPr lang="en-SG" sz="24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32-Point Star 4"/>
          <p:cNvSpPr/>
          <p:nvPr/>
        </p:nvSpPr>
        <p:spPr>
          <a:xfrm>
            <a:off x="3143672" y="2348880"/>
            <a:ext cx="2160240" cy="1556792"/>
          </a:xfrm>
          <a:prstGeom prst="star32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3x3x2=</a:t>
            </a:r>
          </a:p>
          <a:p>
            <a:pPr algn="ctr"/>
            <a:r>
              <a:rPr lang="en-US" sz="3200" b="1" dirty="0"/>
              <a:t>18</a:t>
            </a:r>
            <a:endParaRPr lang="en-SG" sz="3200" b="1" dirty="0"/>
          </a:p>
        </p:txBody>
      </p:sp>
      <p:sp>
        <p:nvSpPr>
          <p:cNvPr id="6" name="32-Point Star 5"/>
          <p:cNvSpPr/>
          <p:nvPr/>
        </p:nvSpPr>
        <p:spPr>
          <a:xfrm>
            <a:off x="4799856" y="2276872"/>
            <a:ext cx="2160240" cy="1556792"/>
          </a:xfrm>
          <a:prstGeom prst="star32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5</a:t>
            </a:r>
            <a:endParaRPr lang="en-SG" sz="3200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62881" name="Ink 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67238" y="3036889"/>
              <a:ext cx="963612" cy="198437"/>
            </p14:xfrm>
          </p:contentPart>
        </mc:Choice>
        <mc:Fallback xmlns="">
          <p:pic>
            <p:nvPicPr>
              <p:cNvPr id="762881" name="Ink 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59676" y="3023924"/>
                <a:ext cx="984497" cy="219325"/>
              </a:xfrm>
              <a:prstGeom prst="rect">
                <a:avLst/>
              </a:prstGeom>
            </p:spPr>
          </p:pic>
        </mc:Fallback>
      </mc:AlternateContent>
      <p:pic>
        <p:nvPicPr>
          <p:cNvPr id="1026" name="Picture 2" descr="http://www.naudasnams.lv/userfiles/banknotes/b/1234957398_50_sgd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55169">
            <a:off x="7467599" y="2368175"/>
            <a:ext cx="4019550" cy="1902927"/>
          </a:xfrm>
          <a:prstGeom prst="rect">
            <a:avLst/>
          </a:prstGeom>
          <a:noFill/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91801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6"/>
          <p:cNvGrpSpPr/>
          <p:nvPr/>
        </p:nvGrpSpPr>
        <p:grpSpPr>
          <a:xfrm rot="337047">
            <a:off x="-821746" y="3219568"/>
            <a:ext cx="4691489" cy="2915327"/>
            <a:chOff x="1320671" y="3033953"/>
            <a:chExt cx="4691489" cy="2915327"/>
          </a:xfrm>
        </p:grpSpPr>
        <p:grpSp>
          <p:nvGrpSpPr>
            <p:cNvPr id="12" name="Group 12"/>
            <p:cNvGrpSpPr/>
            <p:nvPr/>
          </p:nvGrpSpPr>
          <p:grpSpPr>
            <a:xfrm rot="460923">
              <a:off x="2731228" y="3033953"/>
              <a:ext cx="2824937" cy="1737346"/>
              <a:chOff x="1979712" y="2705274"/>
              <a:chExt cx="2824937" cy="1737346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1979712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2915816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3851920" y="3429000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1996337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932441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3868545" y="393856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979712" y="292494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 rot="2572574">
                <a:off x="2818232" y="2705274"/>
                <a:ext cx="936104" cy="504056"/>
              </a:xfrm>
              <a:prstGeom prst="round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Test case</a:t>
                </a:r>
                <a:endParaRPr lang="en-SG" dirty="0"/>
              </a:p>
            </p:txBody>
          </p:sp>
        </p:grpSp>
        <p:sp>
          <p:nvSpPr>
            <p:cNvPr id="15" name="Donut 14"/>
            <p:cNvSpPr/>
            <p:nvPr/>
          </p:nvSpPr>
          <p:spPr>
            <a:xfrm>
              <a:off x="5292080" y="5229200"/>
              <a:ext cx="720080" cy="720080"/>
            </a:xfrm>
            <a:prstGeom prst="donut">
              <a:avLst>
                <a:gd name="adj" fmla="val 38694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476042">
              <a:off x="1320671" y="5228988"/>
              <a:ext cx="4360182" cy="113951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4" name="Trapezoid 13"/>
            <p:cNvSpPr/>
            <p:nvPr/>
          </p:nvSpPr>
          <p:spPr>
            <a:xfrm rot="11307457">
              <a:off x="2381164" y="4516490"/>
              <a:ext cx="3096344" cy="792088"/>
            </a:xfrm>
            <a:prstGeom prst="trapezoid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503712" y="980728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How to choose?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879976" y="1124744"/>
            <a:ext cx="2592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E&amp;E of testing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023992" y="1916832"/>
            <a:ext cx="1872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Some heuristics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935760" y="4869160"/>
            <a:ext cx="1584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Equivalence partitioning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240016" y="4869160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Boundary value analysis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10307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3289" y="1147764"/>
              <a:ext cx="1006475" cy="390525"/>
            </p14:xfrm>
          </p:contentPart>
        </mc:Choice>
        <mc:Fallback xmlns="">
          <p:pic>
            <p:nvPicPr>
              <p:cNvPr id="610307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87371" y="1130127"/>
                <a:ext cx="1057951" cy="419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10308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70425" y="1670050"/>
              <a:ext cx="1162050" cy="730250"/>
            </p14:xfrm>
          </p:contentPart>
        </mc:Choice>
        <mc:Fallback xmlns="">
          <p:pic>
            <p:nvPicPr>
              <p:cNvPr id="610308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866" y="1646284"/>
                <a:ext cx="1213529" cy="762658"/>
              </a:xfrm>
              <a:prstGeom prst="rect">
                <a:avLst/>
              </a:prstGeom>
            </p:spPr>
          </p:pic>
        </mc:Fallback>
      </mc:AlternateContent>
      <p:grpSp>
        <p:nvGrpSpPr>
          <p:cNvPr id="610309" name="Group 11"/>
          <p:cNvGrpSpPr>
            <a:grpSpLocks/>
          </p:cNvGrpSpPr>
          <p:nvPr/>
        </p:nvGrpSpPr>
        <p:grpSpPr bwMode="auto">
          <a:xfrm>
            <a:off x="4440239" y="2565400"/>
            <a:ext cx="1762125" cy="2051050"/>
            <a:chOff x="1837" y="1616"/>
            <a:chExt cx="1110" cy="129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610310" name="Ink 1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837" y="2604"/>
                <a:ext cx="221" cy="304"/>
              </p14:xfrm>
            </p:contentPart>
          </mc:Choice>
          <mc:Fallback xmlns="">
            <p:pic>
              <p:nvPicPr>
                <p:cNvPr id="610310" name="Ink 1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823" y="2593"/>
                  <a:ext cx="251" cy="3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610311" name="Ink 1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831" y="1616"/>
                <a:ext cx="116" cy="133"/>
              </p14:xfrm>
            </p:contentPart>
          </mc:Choice>
          <mc:Fallback xmlns="">
            <p:pic>
              <p:nvPicPr>
                <p:cNvPr id="610311" name="Ink 1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817" y="1599"/>
                  <a:ext cx="147" cy="1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610312" name="Ink 1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030" y="1617"/>
                <a:ext cx="900" cy="951"/>
              </p14:xfrm>
            </p:contentPart>
          </mc:Choice>
          <mc:Fallback xmlns="">
            <p:pic>
              <p:nvPicPr>
                <p:cNvPr id="610312" name="Ink 1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020" y="1600"/>
                  <a:ext cx="927" cy="978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10313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32564" y="2600326"/>
              <a:ext cx="600075" cy="2081213"/>
            </p14:xfrm>
          </p:contentPart>
        </mc:Choice>
        <mc:Fallback xmlns="">
          <p:pic>
            <p:nvPicPr>
              <p:cNvPr id="610313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505206" y="2579445"/>
                <a:ext cx="654071" cy="2116854"/>
              </a:xfrm>
              <a:prstGeom prst="rect">
                <a:avLst/>
              </a:prstGeom>
            </p:spPr>
          </p:pic>
        </mc:Fallback>
      </mc:AlternateContent>
      <p:grpSp>
        <p:nvGrpSpPr>
          <p:cNvPr id="13" name="Group 12"/>
          <p:cNvGrpSpPr/>
          <p:nvPr/>
        </p:nvGrpSpPr>
        <p:grpSpPr>
          <a:xfrm>
            <a:off x="7397750" y="2592388"/>
            <a:ext cx="2730698" cy="2984658"/>
            <a:chOff x="5873750" y="2592388"/>
            <a:chExt cx="2730698" cy="2984658"/>
          </a:xfrm>
        </p:grpSpPr>
        <p:sp>
          <p:nvSpPr>
            <p:cNvPr id="22" name="TextBox 21"/>
            <p:cNvSpPr txBox="1"/>
            <p:nvPr/>
          </p:nvSpPr>
          <p:spPr>
            <a:xfrm>
              <a:off x="6804248" y="4869160"/>
              <a:ext cx="18002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FFFF00"/>
                  </a:solidFill>
                </a:rPr>
                <a:t>Combining  multiple inputs</a:t>
              </a:r>
              <a:endParaRPr lang="en-SG" sz="2000" b="1" dirty="0">
                <a:solidFill>
                  <a:srgbClr val="FFFF00"/>
                </a:solidFill>
              </a:endParaRPr>
            </a:p>
          </p:txBody>
        </p:sp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610314" name="Ink 1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5873750" y="2592388"/>
                <a:ext cx="1673225" cy="1997075"/>
              </p14:xfrm>
            </p:contentPart>
          </mc:Choice>
          <mc:Fallback xmlns="">
            <p:pic>
              <p:nvPicPr>
                <p:cNvPr id="610314" name="Ink 1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5848163" y="2565746"/>
                  <a:ext cx="1724398" cy="2036678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1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63750" y="1691513"/>
              <a:ext cx="837260" cy="1118362"/>
            </p14:xfrm>
          </p:contentPart>
        </mc:Choice>
        <mc:Fallback xmlns="">
          <p:pic>
            <p:nvPicPr>
              <p:cNvPr id="31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040343" y="1685754"/>
                <a:ext cx="866429" cy="11485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2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7994" y="1127706"/>
              <a:ext cx="520400" cy="570140"/>
            </p14:xfrm>
          </p:contentPart>
        </mc:Choice>
        <mc:Fallback xmlns="">
          <p:pic>
            <p:nvPicPr>
              <p:cNvPr id="32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903881" y="1107897"/>
                <a:ext cx="569705" cy="61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0295981"/>
      </p:ext>
    </p:extLst>
  </p:cSld>
  <p:clrMapOvr>
    <a:masterClrMapping/>
  </p:clrMapOvr>
  <p:transition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807968" y="200834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prstClr val="white">
                    <a:lumMod val="85000"/>
                  </a:prstClr>
                </a:solidFill>
              </a:rPr>
              <a:t>Boundary value analysis</a:t>
            </a:r>
            <a:endParaRPr lang="en-SG" sz="2000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1991545" y="1412777"/>
            <a:ext cx="5616623" cy="701731"/>
          </a:xfrm>
          <a:prstGeom prst="rect">
            <a:avLst/>
          </a:prstGeom>
          <a:noFill/>
          <a:ln w="9525">
            <a:noFill/>
            <a:prstDash val="sysDot"/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 eaLnBrk="0" hangingPunct="0">
              <a:lnSpc>
                <a:spcPct val="120000"/>
              </a:lnSpc>
            </a:pPr>
            <a:r>
              <a:rPr lang="en-US" altLang="en-US" sz="2800" dirty="0" err="1">
                <a:solidFill>
                  <a:prstClr val="white">
                    <a:lumMod val="85000"/>
                  </a:prstClr>
                </a:solidFill>
              </a:rPr>
              <a:t>isValidMonth</a:t>
            </a:r>
            <a:r>
              <a:rPr lang="en-US" altLang="en-US" sz="2800" dirty="0">
                <a:solidFill>
                  <a:prstClr val="white">
                    <a:lumMod val="85000"/>
                  </a:prstClr>
                </a:solidFill>
              </a:rPr>
              <a:t> (</a:t>
            </a:r>
            <a:r>
              <a:rPr lang="en-US" altLang="en-US" sz="2800" dirty="0" err="1">
                <a:solidFill>
                  <a:prstClr val="white">
                    <a:lumMod val="85000"/>
                  </a:prstClr>
                </a:solidFill>
              </a:rPr>
              <a:t>int</a:t>
            </a:r>
            <a:r>
              <a:rPr lang="en-US" altLang="en-US" sz="2800" dirty="0">
                <a:solidFill>
                  <a:prstClr val="white">
                    <a:lumMod val="85000"/>
                  </a:prstClr>
                </a:solidFill>
              </a:rPr>
              <a:t> m): </a:t>
            </a:r>
            <a:r>
              <a:rPr lang="en-US" altLang="en-US" sz="2800" dirty="0" err="1">
                <a:solidFill>
                  <a:prstClr val="white">
                    <a:lumMod val="85000"/>
                  </a:prstClr>
                </a:solidFill>
              </a:rPr>
              <a:t>boolean</a:t>
            </a:r>
            <a:endParaRPr lang="en-US" altLang="en-US" sz="2800" dirty="0">
              <a:solidFill>
                <a:prstClr val="white">
                  <a:lumMod val="85000"/>
                </a:prstClr>
              </a:solidFill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2495600" y="3501008"/>
            <a:ext cx="7272808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495600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768408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871864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744072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695596" y="29249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1</a:t>
            </a:r>
            <a:endParaRPr lang="en-SG" b="1" dirty="0">
              <a:solidFill>
                <a:srgbClr val="00B0F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528048" y="29249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12</a:t>
            </a:r>
            <a:endParaRPr lang="en-SG" b="1" dirty="0">
              <a:solidFill>
                <a:srgbClr val="00B0F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9452994" y="2924944"/>
            <a:ext cx="1115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79646">
                    <a:lumMod val="60000"/>
                    <a:lumOff val="40000"/>
                  </a:srgbClr>
                </a:solidFill>
              </a:rPr>
              <a:t>MAX_INT</a:t>
            </a:r>
            <a:endParaRPr lang="en-SG" b="1" dirty="0">
              <a:solidFill>
                <a:srgbClr val="F79646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775520" y="2957196"/>
            <a:ext cx="1115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79646">
                    <a:lumMod val="60000"/>
                    <a:lumOff val="40000"/>
                  </a:srgbClr>
                </a:solidFill>
              </a:rPr>
              <a:t>MIN_INT</a:t>
            </a:r>
            <a:endParaRPr lang="en-SG" b="1" dirty="0">
              <a:solidFill>
                <a:srgbClr val="F79646">
                  <a:lumMod val="60000"/>
                  <a:lumOff val="40000"/>
                </a:srgbClr>
              </a:solidFill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7104112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960096" y="29249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79646">
                    <a:lumMod val="60000"/>
                    <a:lumOff val="40000"/>
                  </a:srgbClr>
                </a:solidFill>
              </a:rPr>
              <a:t>13</a:t>
            </a:r>
            <a:endParaRPr lang="en-SG" b="1" dirty="0">
              <a:solidFill>
                <a:srgbClr val="F79646">
                  <a:lumMod val="60000"/>
                  <a:lumOff val="40000"/>
                </a:srgbClr>
              </a:solidFill>
            </a:endParaRPr>
          </a:p>
        </p:txBody>
      </p:sp>
      <p:cxnSp>
        <p:nvCxnSpPr>
          <p:cNvPr id="29" name="Straight Connector 28"/>
          <p:cNvCxnSpPr/>
          <p:nvPr/>
        </p:nvCxnSpPr>
        <p:spPr>
          <a:xfrm>
            <a:off x="4511824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335556" y="29249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79646">
                    <a:lumMod val="60000"/>
                    <a:lumOff val="40000"/>
                  </a:srgbClr>
                </a:solidFill>
              </a:rPr>
              <a:t>0</a:t>
            </a:r>
            <a:endParaRPr lang="en-SG" b="1" dirty="0">
              <a:solidFill>
                <a:srgbClr val="F79646">
                  <a:lumMod val="60000"/>
                  <a:lumOff val="40000"/>
                </a:srgbClr>
              </a:solidFill>
            </a:endParaRPr>
          </a:p>
        </p:txBody>
      </p:sp>
      <p:sp>
        <p:nvSpPr>
          <p:cNvPr id="31" name="Freeform 30"/>
          <p:cNvSpPr/>
          <p:nvPr/>
        </p:nvSpPr>
        <p:spPr>
          <a:xfrm>
            <a:off x="4628323" y="2332383"/>
            <a:ext cx="2315817" cy="2030896"/>
          </a:xfrm>
          <a:custGeom>
            <a:avLst/>
            <a:gdLst>
              <a:gd name="connsiteX0" fmla="*/ 2302565 w 2315817"/>
              <a:gd name="connsiteY0" fmla="*/ 1146313 h 2030896"/>
              <a:gd name="connsiteX1" fmla="*/ 2223052 w 2315817"/>
              <a:gd name="connsiteY1" fmla="*/ 649356 h 2030896"/>
              <a:gd name="connsiteX2" fmla="*/ 1825487 w 2315817"/>
              <a:gd name="connsiteY2" fmla="*/ 92765 h 2030896"/>
              <a:gd name="connsiteX3" fmla="*/ 533400 w 2315817"/>
              <a:gd name="connsiteY3" fmla="*/ 92765 h 2030896"/>
              <a:gd name="connsiteX4" fmla="*/ 115956 w 2315817"/>
              <a:gd name="connsiteY4" fmla="*/ 589721 h 2030896"/>
              <a:gd name="connsiteX5" fmla="*/ 36443 w 2315817"/>
              <a:gd name="connsiteY5" fmla="*/ 1166191 h 2030896"/>
              <a:gd name="connsiteX6" fmla="*/ 255104 w 2315817"/>
              <a:gd name="connsiteY6" fmla="*/ 1762539 h 2030896"/>
              <a:gd name="connsiteX7" fmla="*/ 1567069 w 2315817"/>
              <a:gd name="connsiteY7" fmla="*/ 2001078 h 2030896"/>
              <a:gd name="connsiteX8" fmla="*/ 2143539 w 2315817"/>
              <a:gd name="connsiteY8" fmla="*/ 1583634 h 2030896"/>
              <a:gd name="connsiteX9" fmla="*/ 2302565 w 2315817"/>
              <a:gd name="connsiteY9" fmla="*/ 1146313 h 2030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15817" h="2030896">
                <a:moveTo>
                  <a:pt x="2302565" y="1146313"/>
                </a:moveTo>
                <a:cubicBezTo>
                  <a:pt x="2315817" y="990600"/>
                  <a:pt x="2302565" y="824947"/>
                  <a:pt x="2223052" y="649356"/>
                </a:cubicBezTo>
                <a:cubicBezTo>
                  <a:pt x="2143539" y="473765"/>
                  <a:pt x="2107096" y="185530"/>
                  <a:pt x="1825487" y="92765"/>
                </a:cubicBezTo>
                <a:cubicBezTo>
                  <a:pt x="1543878" y="0"/>
                  <a:pt x="818322" y="9939"/>
                  <a:pt x="533400" y="92765"/>
                </a:cubicBezTo>
                <a:cubicBezTo>
                  <a:pt x="248478" y="175591"/>
                  <a:pt x="198782" y="410817"/>
                  <a:pt x="115956" y="589721"/>
                </a:cubicBezTo>
                <a:cubicBezTo>
                  <a:pt x="33130" y="768625"/>
                  <a:pt x="13252" y="970721"/>
                  <a:pt x="36443" y="1166191"/>
                </a:cubicBezTo>
                <a:cubicBezTo>
                  <a:pt x="59634" y="1361661"/>
                  <a:pt x="0" y="1623391"/>
                  <a:pt x="255104" y="1762539"/>
                </a:cubicBezTo>
                <a:cubicBezTo>
                  <a:pt x="510208" y="1901687"/>
                  <a:pt x="1252330" y="2030896"/>
                  <a:pt x="1567069" y="2001078"/>
                </a:cubicBezTo>
                <a:cubicBezTo>
                  <a:pt x="1881808" y="1971261"/>
                  <a:pt x="2020956" y="1729408"/>
                  <a:pt x="2143539" y="1583634"/>
                </a:cubicBezTo>
                <a:cubicBezTo>
                  <a:pt x="2266122" y="1437860"/>
                  <a:pt x="2289313" y="1302026"/>
                  <a:pt x="2302565" y="1146313"/>
                </a:cubicBezTo>
                <a:close/>
              </a:path>
            </a:pathLst>
          </a:custGeom>
          <a:noFill/>
          <a:ln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32" name="Freeform 31"/>
          <p:cNvSpPr/>
          <p:nvPr/>
        </p:nvSpPr>
        <p:spPr>
          <a:xfrm>
            <a:off x="1633332" y="2249558"/>
            <a:ext cx="8945217" cy="2994991"/>
          </a:xfrm>
          <a:custGeom>
            <a:avLst/>
            <a:gdLst>
              <a:gd name="connsiteX0" fmla="*/ 2951921 w 8945217"/>
              <a:gd name="connsiteY0" fmla="*/ 1229139 h 2994991"/>
              <a:gd name="connsiteX1" fmla="*/ 2951921 w 8945217"/>
              <a:gd name="connsiteY1" fmla="*/ 911086 h 2994991"/>
              <a:gd name="connsiteX2" fmla="*/ 2912165 w 8945217"/>
              <a:gd name="connsiteY2" fmla="*/ 692426 h 2994991"/>
              <a:gd name="connsiteX3" fmla="*/ 2554356 w 8945217"/>
              <a:gd name="connsiteY3" fmla="*/ 414130 h 2994991"/>
              <a:gd name="connsiteX4" fmla="*/ 1818860 w 8945217"/>
              <a:gd name="connsiteY4" fmla="*/ 354495 h 2994991"/>
              <a:gd name="connsiteX5" fmla="*/ 1341782 w 8945217"/>
              <a:gd name="connsiteY5" fmla="*/ 354495 h 2994991"/>
              <a:gd name="connsiteX6" fmla="*/ 765312 w 8945217"/>
              <a:gd name="connsiteY6" fmla="*/ 354495 h 2994991"/>
              <a:gd name="connsiteX7" fmla="*/ 268356 w 8945217"/>
              <a:gd name="connsiteY7" fmla="*/ 453886 h 2994991"/>
              <a:gd name="connsiteX8" fmla="*/ 9939 w 8945217"/>
              <a:gd name="connsiteY8" fmla="*/ 771939 h 2994991"/>
              <a:gd name="connsiteX9" fmla="*/ 208721 w 8945217"/>
              <a:gd name="connsiteY9" fmla="*/ 1427921 h 2994991"/>
              <a:gd name="connsiteX10" fmla="*/ 566530 w 8945217"/>
              <a:gd name="connsiteY10" fmla="*/ 2064026 h 2994991"/>
              <a:gd name="connsiteX11" fmla="*/ 1083365 w 8945217"/>
              <a:gd name="connsiteY11" fmla="*/ 2521226 h 2994991"/>
              <a:gd name="connsiteX12" fmla="*/ 3031434 w 8945217"/>
              <a:gd name="connsiteY12" fmla="*/ 2859156 h 2994991"/>
              <a:gd name="connsiteX13" fmla="*/ 3727173 w 8945217"/>
              <a:gd name="connsiteY13" fmla="*/ 2879034 h 2994991"/>
              <a:gd name="connsiteX14" fmla="*/ 5854147 w 8945217"/>
              <a:gd name="connsiteY14" fmla="*/ 2879034 h 2994991"/>
              <a:gd name="connsiteX15" fmla="*/ 7663069 w 8945217"/>
              <a:gd name="connsiteY15" fmla="*/ 2183295 h 2994991"/>
              <a:gd name="connsiteX16" fmla="*/ 8637104 w 8945217"/>
              <a:gd name="connsiteY16" fmla="*/ 1527313 h 2994991"/>
              <a:gd name="connsiteX17" fmla="*/ 8935278 w 8945217"/>
              <a:gd name="connsiteY17" fmla="*/ 791817 h 2994991"/>
              <a:gd name="connsiteX18" fmla="*/ 8577469 w 8945217"/>
              <a:gd name="connsiteY18" fmla="*/ 215347 h 2994991"/>
              <a:gd name="connsiteX19" fmla="*/ 7126356 w 8945217"/>
              <a:gd name="connsiteY19" fmla="*/ 16565 h 2994991"/>
              <a:gd name="connsiteX20" fmla="*/ 5794512 w 8945217"/>
              <a:gd name="connsiteY20" fmla="*/ 115956 h 2994991"/>
              <a:gd name="connsiteX21" fmla="*/ 5476460 w 8945217"/>
              <a:gd name="connsiteY21" fmla="*/ 453886 h 2994991"/>
              <a:gd name="connsiteX22" fmla="*/ 5396947 w 8945217"/>
              <a:gd name="connsiteY22" fmla="*/ 771939 h 2994991"/>
              <a:gd name="connsiteX23" fmla="*/ 5377069 w 8945217"/>
              <a:gd name="connsiteY23" fmla="*/ 1328530 h 2994991"/>
              <a:gd name="connsiteX24" fmla="*/ 5337312 w 8945217"/>
              <a:gd name="connsiteY24" fmla="*/ 1745973 h 2994991"/>
              <a:gd name="connsiteX25" fmla="*/ 5098773 w 8945217"/>
              <a:gd name="connsiteY25" fmla="*/ 2123660 h 2994991"/>
              <a:gd name="connsiteX26" fmla="*/ 4383156 w 8945217"/>
              <a:gd name="connsiteY26" fmla="*/ 2461591 h 2994991"/>
              <a:gd name="connsiteX27" fmla="*/ 3409121 w 8945217"/>
              <a:gd name="connsiteY27" fmla="*/ 2282686 h 2994991"/>
              <a:gd name="connsiteX28" fmla="*/ 2932043 w 8945217"/>
              <a:gd name="connsiteY28" fmla="*/ 1745973 h 2994991"/>
              <a:gd name="connsiteX29" fmla="*/ 2951921 w 8945217"/>
              <a:gd name="connsiteY29" fmla="*/ 1229139 h 2994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8945217" h="2994991">
                <a:moveTo>
                  <a:pt x="2951921" y="1229139"/>
                </a:moveTo>
                <a:cubicBezTo>
                  <a:pt x="2955234" y="1089991"/>
                  <a:pt x="2958547" y="1000538"/>
                  <a:pt x="2951921" y="911086"/>
                </a:cubicBezTo>
                <a:cubicBezTo>
                  <a:pt x="2945295" y="821634"/>
                  <a:pt x="2978426" y="775252"/>
                  <a:pt x="2912165" y="692426"/>
                </a:cubicBezTo>
                <a:cubicBezTo>
                  <a:pt x="2845904" y="609600"/>
                  <a:pt x="2736574" y="470452"/>
                  <a:pt x="2554356" y="414130"/>
                </a:cubicBezTo>
                <a:cubicBezTo>
                  <a:pt x="2372138" y="357808"/>
                  <a:pt x="2020956" y="364434"/>
                  <a:pt x="1818860" y="354495"/>
                </a:cubicBezTo>
                <a:cubicBezTo>
                  <a:pt x="1616764" y="344556"/>
                  <a:pt x="1341782" y="354495"/>
                  <a:pt x="1341782" y="354495"/>
                </a:cubicBezTo>
                <a:cubicBezTo>
                  <a:pt x="1166191" y="354495"/>
                  <a:pt x="944216" y="337930"/>
                  <a:pt x="765312" y="354495"/>
                </a:cubicBezTo>
                <a:cubicBezTo>
                  <a:pt x="586408" y="371060"/>
                  <a:pt x="394251" y="384312"/>
                  <a:pt x="268356" y="453886"/>
                </a:cubicBezTo>
                <a:cubicBezTo>
                  <a:pt x="142461" y="523460"/>
                  <a:pt x="19878" y="609600"/>
                  <a:pt x="9939" y="771939"/>
                </a:cubicBezTo>
                <a:cubicBezTo>
                  <a:pt x="0" y="934278"/>
                  <a:pt x="115956" y="1212573"/>
                  <a:pt x="208721" y="1427921"/>
                </a:cubicBezTo>
                <a:cubicBezTo>
                  <a:pt x="301486" y="1643269"/>
                  <a:pt x="420756" y="1881809"/>
                  <a:pt x="566530" y="2064026"/>
                </a:cubicBezTo>
                <a:cubicBezTo>
                  <a:pt x="712304" y="2246244"/>
                  <a:pt x="672548" y="2388704"/>
                  <a:pt x="1083365" y="2521226"/>
                </a:cubicBezTo>
                <a:cubicBezTo>
                  <a:pt x="1494182" y="2653748"/>
                  <a:pt x="2590799" y="2799521"/>
                  <a:pt x="3031434" y="2859156"/>
                </a:cubicBezTo>
                <a:cubicBezTo>
                  <a:pt x="3472069" y="2918791"/>
                  <a:pt x="3727173" y="2879034"/>
                  <a:pt x="3727173" y="2879034"/>
                </a:cubicBezTo>
                <a:cubicBezTo>
                  <a:pt x="4197625" y="2882347"/>
                  <a:pt x="5198164" y="2994991"/>
                  <a:pt x="5854147" y="2879034"/>
                </a:cubicBezTo>
                <a:cubicBezTo>
                  <a:pt x="6510130" y="2763078"/>
                  <a:pt x="7199243" y="2408582"/>
                  <a:pt x="7663069" y="2183295"/>
                </a:cubicBezTo>
                <a:cubicBezTo>
                  <a:pt x="8126895" y="1958008"/>
                  <a:pt x="8425069" y="1759226"/>
                  <a:pt x="8637104" y="1527313"/>
                </a:cubicBezTo>
                <a:cubicBezTo>
                  <a:pt x="8849139" y="1295400"/>
                  <a:pt x="8945217" y="1010478"/>
                  <a:pt x="8935278" y="791817"/>
                </a:cubicBezTo>
                <a:cubicBezTo>
                  <a:pt x="8925339" y="573156"/>
                  <a:pt x="8878956" y="344556"/>
                  <a:pt x="8577469" y="215347"/>
                </a:cubicBezTo>
                <a:cubicBezTo>
                  <a:pt x="8275982" y="86138"/>
                  <a:pt x="7590182" y="33130"/>
                  <a:pt x="7126356" y="16565"/>
                </a:cubicBezTo>
                <a:cubicBezTo>
                  <a:pt x="6662530" y="0"/>
                  <a:pt x="6069495" y="43069"/>
                  <a:pt x="5794512" y="115956"/>
                </a:cubicBezTo>
                <a:cubicBezTo>
                  <a:pt x="5519529" y="188843"/>
                  <a:pt x="5542721" y="344556"/>
                  <a:pt x="5476460" y="453886"/>
                </a:cubicBezTo>
                <a:cubicBezTo>
                  <a:pt x="5410199" y="563216"/>
                  <a:pt x="5413512" y="626165"/>
                  <a:pt x="5396947" y="771939"/>
                </a:cubicBezTo>
                <a:cubicBezTo>
                  <a:pt x="5380382" y="917713"/>
                  <a:pt x="5387008" y="1166191"/>
                  <a:pt x="5377069" y="1328530"/>
                </a:cubicBezTo>
                <a:cubicBezTo>
                  <a:pt x="5367130" y="1490869"/>
                  <a:pt x="5383695" y="1613451"/>
                  <a:pt x="5337312" y="1745973"/>
                </a:cubicBezTo>
                <a:cubicBezTo>
                  <a:pt x="5290929" y="1878495"/>
                  <a:pt x="5257799" y="2004390"/>
                  <a:pt x="5098773" y="2123660"/>
                </a:cubicBezTo>
                <a:cubicBezTo>
                  <a:pt x="4939747" y="2242930"/>
                  <a:pt x="4664765" y="2435087"/>
                  <a:pt x="4383156" y="2461591"/>
                </a:cubicBezTo>
                <a:cubicBezTo>
                  <a:pt x="4101547" y="2488095"/>
                  <a:pt x="3650973" y="2401956"/>
                  <a:pt x="3409121" y="2282686"/>
                </a:cubicBezTo>
                <a:cubicBezTo>
                  <a:pt x="3167269" y="2163416"/>
                  <a:pt x="3008243" y="1921564"/>
                  <a:pt x="2932043" y="1745973"/>
                </a:cubicBezTo>
                <a:cubicBezTo>
                  <a:pt x="2855843" y="1570382"/>
                  <a:pt x="2948608" y="1368287"/>
                  <a:pt x="2951921" y="1229139"/>
                </a:cubicBezTo>
                <a:close/>
              </a:path>
            </a:pathLst>
          </a:custGeom>
          <a:noFill/>
          <a:ln>
            <a:solidFill>
              <a:schemeClr val="accent6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5087939" y="-1323975"/>
              <a:ext cx="600075" cy="2081213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60581" y="-1344856"/>
                <a:ext cx="654071" cy="211685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68464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6960096" y="29249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79646">
                    <a:lumMod val="60000"/>
                    <a:lumOff val="40000"/>
                  </a:srgbClr>
                </a:solidFill>
              </a:rPr>
              <a:t>13</a:t>
            </a:r>
            <a:endParaRPr lang="en-SG" b="1" dirty="0">
              <a:solidFill>
                <a:srgbClr val="F79646">
                  <a:lumMod val="60000"/>
                  <a:lumOff val="40000"/>
                </a:srgb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807968" y="200834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prstClr val="white">
                    <a:lumMod val="85000"/>
                  </a:prstClr>
                </a:solidFill>
              </a:rPr>
              <a:t>Boundary value analysis</a:t>
            </a:r>
            <a:endParaRPr lang="en-SG" sz="2000" b="1" dirty="0">
              <a:solidFill>
                <a:prstClr val="white">
                  <a:lumMod val="85000"/>
                </a:prstClr>
              </a:solidFill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2495600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768408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9452994" y="2924944"/>
            <a:ext cx="1115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79646">
                    <a:lumMod val="60000"/>
                    <a:lumOff val="40000"/>
                  </a:srgbClr>
                </a:solidFill>
              </a:rPr>
              <a:t>MAX_INT</a:t>
            </a:r>
            <a:endParaRPr lang="en-SG" b="1" dirty="0">
              <a:solidFill>
                <a:srgbClr val="F79646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775520" y="2957196"/>
            <a:ext cx="1115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79646">
                    <a:lumMod val="60000"/>
                    <a:lumOff val="40000"/>
                  </a:srgbClr>
                </a:solidFill>
              </a:rPr>
              <a:t>MIN_INT</a:t>
            </a:r>
            <a:endParaRPr lang="en-SG" b="1" dirty="0">
              <a:solidFill>
                <a:srgbClr val="F79646">
                  <a:lumMod val="60000"/>
                  <a:lumOff val="40000"/>
                </a:srgbClr>
              </a:solidFill>
            </a:endParaRPr>
          </a:p>
        </p:txBody>
      </p:sp>
      <p:pic>
        <p:nvPicPr>
          <p:cNvPr id="33" name="Picture 2" descr="D:\myMisc\Funny\boundary fail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324600" y="1295400"/>
            <a:ext cx="4901678" cy="3459184"/>
          </a:xfrm>
          <a:prstGeom prst="rect">
            <a:avLst/>
          </a:prstGeom>
          <a:noFill/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5087939" y="-1323975"/>
              <a:ext cx="600075" cy="2081213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60581" y="-1344856"/>
                <a:ext cx="654071" cy="2116854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2" name="Rectangle 1"/>
          <p:cNvSpPr/>
          <p:nvPr/>
        </p:nvSpPr>
        <p:spPr>
          <a:xfrm>
            <a:off x="1524001" y="1905000"/>
            <a:ext cx="9144000" cy="3657600"/>
          </a:xfrm>
          <a:custGeom>
            <a:avLst/>
            <a:gdLst/>
            <a:ahLst/>
            <a:cxnLst/>
            <a:rect l="l" t="t" r="r" b="b"/>
            <a:pathLst>
              <a:path w="9144000" h="3657600">
                <a:moveTo>
                  <a:pt x="7056568" y="357647"/>
                </a:moveTo>
                <a:cubicBezTo>
                  <a:pt x="6628571" y="355790"/>
                  <a:pt x="6144452" y="396737"/>
                  <a:pt x="5903842" y="460513"/>
                </a:cubicBezTo>
                <a:cubicBezTo>
                  <a:pt x="5628859" y="533400"/>
                  <a:pt x="5652051" y="689113"/>
                  <a:pt x="5585790" y="798443"/>
                </a:cubicBezTo>
                <a:cubicBezTo>
                  <a:pt x="5519529" y="907773"/>
                  <a:pt x="5522842" y="970722"/>
                  <a:pt x="5506277" y="1116496"/>
                </a:cubicBezTo>
                <a:cubicBezTo>
                  <a:pt x="5489712" y="1262270"/>
                  <a:pt x="5496338" y="1510748"/>
                  <a:pt x="5486399" y="1673087"/>
                </a:cubicBezTo>
                <a:cubicBezTo>
                  <a:pt x="5476460" y="1835426"/>
                  <a:pt x="5493025" y="1958008"/>
                  <a:pt x="5446642" y="2090530"/>
                </a:cubicBezTo>
                <a:cubicBezTo>
                  <a:pt x="5400259" y="2223052"/>
                  <a:pt x="5367129" y="2348947"/>
                  <a:pt x="5208103" y="2468217"/>
                </a:cubicBezTo>
                <a:cubicBezTo>
                  <a:pt x="5049077" y="2587487"/>
                  <a:pt x="4774095" y="2779644"/>
                  <a:pt x="4492486" y="2806148"/>
                </a:cubicBezTo>
                <a:cubicBezTo>
                  <a:pt x="4210877" y="2832652"/>
                  <a:pt x="3760303" y="2746513"/>
                  <a:pt x="3518451" y="2627243"/>
                </a:cubicBezTo>
                <a:cubicBezTo>
                  <a:pt x="3276599" y="2507973"/>
                  <a:pt x="3117573" y="2266121"/>
                  <a:pt x="3041373" y="2090530"/>
                </a:cubicBezTo>
                <a:cubicBezTo>
                  <a:pt x="2965173" y="1914939"/>
                  <a:pt x="3057938" y="1712844"/>
                  <a:pt x="3061251" y="1573696"/>
                </a:cubicBezTo>
                <a:cubicBezTo>
                  <a:pt x="3064564" y="1434548"/>
                  <a:pt x="3067877" y="1345095"/>
                  <a:pt x="3061251" y="1255643"/>
                </a:cubicBezTo>
                <a:cubicBezTo>
                  <a:pt x="3054625" y="1166191"/>
                  <a:pt x="3087756" y="1119809"/>
                  <a:pt x="3021495" y="1036983"/>
                </a:cubicBezTo>
                <a:cubicBezTo>
                  <a:pt x="2955234" y="954157"/>
                  <a:pt x="2845904" y="815009"/>
                  <a:pt x="2663686" y="758687"/>
                </a:cubicBezTo>
                <a:cubicBezTo>
                  <a:pt x="2481468" y="702365"/>
                  <a:pt x="2130286" y="708991"/>
                  <a:pt x="1928190" y="699052"/>
                </a:cubicBezTo>
                <a:cubicBezTo>
                  <a:pt x="1726094" y="689113"/>
                  <a:pt x="1451112" y="699052"/>
                  <a:pt x="1451112" y="699052"/>
                </a:cubicBezTo>
                <a:cubicBezTo>
                  <a:pt x="1275521" y="699052"/>
                  <a:pt x="1053546" y="682487"/>
                  <a:pt x="874642" y="699052"/>
                </a:cubicBezTo>
                <a:cubicBezTo>
                  <a:pt x="695738" y="715617"/>
                  <a:pt x="503581" y="728869"/>
                  <a:pt x="377686" y="798443"/>
                </a:cubicBezTo>
                <a:cubicBezTo>
                  <a:pt x="251791" y="868017"/>
                  <a:pt x="129208" y="954157"/>
                  <a:pt x="119269" y="1116496"/>
                </a:cubicBezTo>
                <a:cubicBezTo>
                  <a:pt x="109330" y="1278835"/>
                  <a:pt x="225286" y="1557130"/>
                  <a:pt x="318051" y="1772478"/>
                </a:cubicBezTo>
                <a:cubicBezTo>
                  <a:pt x="410816" y="1987826"/>
                  <a:pt x="530086" y="2226366"/>
                  <a:pt x="675860" y="2408583"/>
                </a:cubicBezTo>
                <a:cubicBezTo>
                  <a:pt x="821634" y="2590801"/>
                  <a:pt x="781878" y="2733261"/>
                  <a:pt x="1192695" y="2865783"/>
                </a:cubicBezTo>
                <a:cubicBezTo>
                  <a:pt x="1603512" y="2998305"/>
                  <a:pt x="2700129" y="3144078"/>
                  <a:pt x="3140764" y="3203713"/>
                </a:cubicBezTo>
                <a:cubicBezTo>
                  <a:pt x="3581399" y="3263348"/>
                  <a:pt x="3836503" y="3223591"/>
                  <a:pt x="3836503" y="3223591"/>
                </a:cubicBezTo>
                <a:cubicBezTo>
                  <a:pt x="4306955" y="3226904"/>
                  <a:pt x="5307494" y="3339548"/>
                  <a:pt x="5963477" y="3223591"/>
                </a:cubicBezTo>
                <a:cubicBezTo>
                  <a:pt x="6619460" y="3107635"/>
                  <a:pt x="7308573" y="2753139"/>
                  <a:pt x="7772399" y="2527852"/>
                </a:cubicBezTo>
                <a:cubicBezTo>
                  <a:pt x="8236225" y="2302565"/>
                  <a:pt x="8534399" y="2103783"/>
                  <a:pt x="8746434" y="1871870"/>
                </a:cubicBezTo>
                <a:cubicBezTo>
                  <a:pt x="8958469" y="1639957"/>
                  <a:pt x="9054547" y="1355035"/>
                  <a:pt x="9044608" y="1136374"/>
                </a:cubicBezTo>
                <a:cubicBezTo>
                  <a:pt x="9034669" y="917713"/>
                  <a:pt x="8988286" y="689113"/>
                  <a:pt x="8686799" y="559904"/>
                </a:cubicBezTo>
                <a:cubicBezTo>
                  <a:pt x="8385312" y="430695"/>
                  <a:pt x="7699512" y="377687"/>
                  <a:pt x="7235686" y="361122"/>
                </a:cubicBezTo>
                <a:cubicBezTo>
                  <a:pt x="7177708" y="359052"/>
                  <a:pt x="7117711" y="357913"/>
                  <a:pt x="7056568" y="357647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3657600"/>
                </a:lnTo>
                <a:lnTo>
                  <a:pt x="0" y="36576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 useBgFill="1">
        <p:nvSpPr>
          <p:cNvPr id="3" name="Rectangle 2"/>
          <p:cNvSpPr/>
          <p:nvPr/>
        </p:nvSpPr>
        <p:spPr>
          <a:xfrm>
            <a:off x="1524001" y="1057253"/>
            <a:ext cx="9144000" cy="10572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2495600" y="3501008"/>
            <a:ext cx="4464496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5" name="Rectangle 34"/>
          <p:cNvSpPr/>
          <p:nvPr/>
        </p:nvSpPr>
        <p:spPr>
          <a:xfrm rot="698316">
            <a:off x="4959087" y="4532172"/>
            <a:ext cx="5756380" cy="1057254"/>
          </a:xfrm>
          <a:prstGeom prst="rect">
            <a:avLst/>
          </a:prstGeom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34" name="Freeform 31"/>
          <p:cNvSpPr/>
          <p:nvPr/>
        </p:nvSpPr>
        <p:spPr>
          <a:xfrm>
            <a:off x="1633332" y="2249558"/>
            <a:ext cx="8945217" cy="2994991"/>
          </a:xfrm>
          <a:custGeom>
            <a:avLst/>
            <a:gdLst>
              <a:gd name="connsiteX0" fmla="*/ 2951921 w 8945217"/>
              <a:gd name="connsiteY0" fmla="*/ 1229139 h 2994991"/>
              <a:gd name="connsiteX1" fmla="*/ 2951921 w 8945217"/>
              <a:gd name="connsiteY1" fmla="*/ 911086 h 2994991"/>
              <a:gd name="connsiteX2" fmla="*/ 2912165 w 8945217"/>
              <a:gd name="connsiteY2" fmla="*/ 692426 h 2994991"/>
              <a:gd name="connsiteX3" fmla="*/ 2554356 w 8945217"/>
              <a:gd name="connsiteY3" fmla="*/ 414130 h 2994991"/>
              <a:gd name="connsiteX4" fmla="*/ 1818860 w 8945217"/>
              <a:gd name="connsiteY4" fmla="*/ 354495 h 2994991"/>
              <a:gd name="connsiteX5" fmla="*/ 1341782 w 8945217"/>
              <a:gd name="connsiteY5" fmla="*/ 354495 h 2994991"/>
              <a:gd name="connsiteX6" fmla="*/ 765312 w 8945217"/>
              <a:gd name="connsiteY6" fmla="*/ 354495 h 2994991"/>
              <a:gd name="connsiteX7" fmla="*/ 268356 w 8945217"/>
              <a:gd name="connsiteY7" fmla="*/ 453886 h 2994991"/>
              <a:gd name="connsiteX8" fmla="*/ 9939 w 8945217"/>
              <a:gd name="connsiteY8" fmla="*/ 771939 h 2994991"/>
              <a:gd name="connsiteX9" fmla="*/ 208721 w 8945217"/>
              <a:gd name="connsiteY9" fmla="*/ 1427921 h 2994991"/>
              <a:gd name="connsiteX10" fmla="*/ 566530 w 8945217"/>
              <a:gd name="connsiteY10" fmla="*/ 2064026 h 2994991"/>
              <a:gd name="connsiteX11" fmla="*/ 1083365 w 8945217"/>
              <a:gd name="connsiteY11" fmla="*/ 2521226 h 2994991"/>
              <a:gd name="connsiteX12" fmla="*/ 3031434 w 8945217"/>
              <a:gd name="connsiteY12" fmla="*/ 2859156 h 2994991"/>
              <a:gd name="connsiteX13" fmla="*/ 3727173 w 8945217"/>
              <a:gd name="connsiteY13" fmla="*/ 2879034 h 2994991"/>
              <a:gd name="connsiteX14" fmla="*/ 5854147 w 8945217"/>
              <a:gd name="connsiteY14" fmla="*/ 2879034 h 2994991"/>
              <a:gd name="connsiteX15" fmla="*/ 7663069 w 8945217"/>
              <a:gd name="connsiteY15" fmla="*/ 2183295 h 2994991"/>
              <a:gd name="connsiteX16" fmla="*/ 8637104 w 8945217"/>
              <a:gd name="connsiteY16" fmla="*/ 1527313 h 2994991"/>
              <a:gd name="connsiteX17" fmla="*/ 8935278 w 8945217"/>
              <a:gd name="connsiteY17" fmla="*/ 791817 h 2994991"/>
              <a:gd name="connsiteX18" fmla="*/ 8577469 w 8945217"/>
              <a:gd name="connsiteY18" fmla="*/ 215347 h 2994991"/>
              <a:gd name="connsiteX19" fmla="*/ 7126356 w 8945217"/>
              <a:gd name="connsiteY19" fmla="*/ 16565 h 2994991"/>
              <a:gd name="connsiteX20" fmla="*/ 5794512 w 8945217"/>
              <a:gd name="connsiteY20" fmla="*/ 115956 h 2994991"/>
              <a:gd name="connsiteX21" fmla="*/ 5476460 w 8945217"/>
              <a:gd name="connsiteY21" fmla="*/ 453886 h 2994991"/>
              <a:gd name="connsiteX22" fmla="*/ 5396947 w 8945217"/>
              <a:gd name="connsiteY22" fmla="*/ 771939 h 2994991"/>
              <a:gd name="connsiteX23" fmla="*/ 5377069 w 8945217"/>
              <a:gd name="connsiteY23" fmla="*/ 1328530 h 2994991"/>
              <a:gd name="connsiteX24" fmla="*/ 5337312 w 8945217"/>
              <a:gd name="connsiteY24" fmla="*/ 1745973 h 2994991"/>
              <a:gd name="connsiteX25" fmla="*/ 5098773 w 8945217"/>
              <a:gd name="connsiteY25" fmla="*/ 2123660 h 2994991"/>
              <a:gd name="connsiteX26" fmla="*/ 4383156 w 8945217"/>
              <a:gd name="connsiteY26" fmla="*/ 2461591 h 2994991"/>
              <a:gd name="connsiteX27" fmla="*/ 3409121 w 8945217"/>
              <a:gd name="connsiteY27" fmla="*/ 2282686 h 2994991"/>
              <a:gd name="connsiteX28" fmla="*/ 2932043 w 8945217"/>
              <a:gd name="connsiteY28" fmla="*/ 1745973 h 2994991"/>
              <a:gd name="connsiteX29" fmla="*/ 2951921 w 8945217"/>
              <a:gd name="connsiteY29" fmla="*/ 1229139 h 2994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8945217" h="2994991">
                <a:moveTo>
                  <a:pt x="2951921" y="1229139"/>
                </a:moveTo>
                <a:cubicBezTo>
                  <a:pt x="2955234" y="1089991"/>
                  <a:pt x="2958547" y="1000538"/>
                  <a:pt x="2951921" y="911086"/>
                </a:cubicBezTo>
                <a:cubicBezTo>
                  <a:pt x="2945295" y="821634"/>
                  <a:pt x="2978426" y="775252"/>
                  <a:pt x="2912165" y="692426"/>
                </a:cubicBezTo>
                <a:cubicBezTo>
                  <a:pt x="2845904" y="609600"/>
                  <a:pt x="2736574" y="470452"/>
                  <a:pt x="2554356" y="414130"/>
                </a:cubicBezTo>
                <a:cubicBezTo>
                  <a:pt x="2372138" y="357808"/>
                  <a:pt x="2020956" y="364434"/>
                  <a:pt x="1818860" y="354495"/>
                </a:cubicBezTo>
                <a:cubicBezTo>
                  <a:pt x="1616764" y="344556"/>
                  <a:pt x="1341782" y="354495"/>
                  <a:pt x="1341782" y="354495"/>
                </a:cubicBezTo>
                <a:cubicBezTo>
                  <a:pt x="1166191" y="354495"/>
                  <a:pt x="944216" y="337930"/>
                  <a:pt x="765312" y="354495"/>
                </a:cubicBezTo>
                <a:cubicBezTo>
                  <a:pt x="586408" y="371060"/>
                  <a:pt x="394251" y="384312"/>
                  <a:pt x="268356" y="453886"/>
                </a:cubicBezTo>
                <a:cubicBezTo>
                  <a:pt x="142461" y="523460"/>
                  <a:pt x="19878" y="609600"/>
                  <a:pt x="9939" y="771939"/>
                </a:cubicBezTo>
                <a:cubicBezTo>
                  <a:pt x="0" y="934278"/>
                  <a:pt x="115956" y="1212573"/>
                  <a:pt x="208721" y="1427921"/>
                </a:cubicBezTo>
                <a:cubicBezTo>
                  <a:pt x="301486" y="1643269"/>
                  <a:pt x="420756" y="1881809"/>
                  <a:pt x="566530" y="2064026"/>
                </a:cubicBezTo>
                <a:cubicBezTo>
                  <a:pt x="712304" y="2246244"/>
                  <a:pt x="672548" y="2388704"/>
                  <a:pt x="1083365" y="2521226"/>
                </a:cubicBezTo>
                <a:cubicBezTo>
                  <a:pt x="1494182" y="2653748"/>
                  <a:pt x="2590799" y="2799521"/>
                  <a:pt x="3031434" y="2859156"/>
                </a:cubicBezTo>
                <a:cubicBezTo>
                  <a:pt x="3472069" y="2918791"/>
                  <a:pt x="3727173" y="2879034"/>
                  <a:pt x="3727173" y="2879034"/>
                </a:cubicBezTo>
                <a:cubicBezTo>
                  <a:pt x="4197625" y="2882347"/>
                  <a:pt x="5198164" y="2994991"/>
                  <a:pt x="5854147" y="2879034"/>
                </a:cubicBezTo>
                <a:cubicBezTo>
                  <a:pt x="6510130" y="2763078"/>
                  <a:pt x="7199243" y="2408582"/>
                  <a:pt x="7663069" y="2183295"/>
                </a:cubicBezTo>
                <a:cubicBezTo>
                  <a:pt x="8126895" y="1958008"/>
                  <a:pt x="8425069" y="1759226"/>
                  <a:pt x="8637104" y="1527313"/>
                </a:cubicBezTo>
                <a:cubicBezTo>
                  <a:pt x="8849139" y="1295400"/>
                  <a:pt x="8945217" y="1010478"/>
                  <a:pt x="8935278" y="791817"/>
                </a:cubicBezTo>
                <a:cubicBezTo>
                  <a:pt x="8925339" y="573156"/>
                  <a:pt x="8878956" y="344556"/>
                  <a:pt x="8577469" y="215347"/>
                </a:cubicBezTo>
                <a:cubicBezTo>
                  <a:pt x="8275982" y="86138"/>
                  <a:pt x="7590182" y="33130"/>
                  <a:pt x="7126356" y="16565"/>
                </a:cubicBezTo>
                <a:cubicBezTo>
                  <a:pt x="6662530" y="0"/>
                  <a:pt x="6069495" y="43069"/>
                  <a:pt x="5794512" y="115956"/>
                </a:cubicBezTo>
                <a:cubicBezTo>
                  <a:pt x="5519529" y="188843"/>
                  <a:pt x="5542721" y="344556"/>
                  <a:pt x="5476460" y="453886"/>
                </a:cubicBezTo>
                <a:cubicBezTo>
                  <a:pt x="5410199" y="563216"/>
                  <a:pt x="5413512" y="626165"/>
                  <a:pt x="5396947" y="771939"/>
                </a:cubicBezTo>
                <a:cubicBezTo>
                  <a:pt x="5380382" y="917713"/>
                  <a:pt x="5387008" y="1166191"/>
                  <a:pt x="5377069" y="1328530"/>
                </a:cubicBezTo>
                <a:cubicBezTo>
                  <a:pt x="5367130" y="1490869"/>
                  <a:pt x="5383695" y="1613451"/>
                  <a:pt x="5337312" y="1745973"/>
                </a:cubicBezTo>
                <a:cubicBezTo>
                  <a:pt x="5290929" y="1878495"/>
                  <a:pt x="5257799" y="2004390"/>
                  <a:pt x="5098773" y="2123660"/>
                </a:cubicBezTo>
                <a:cubicBezTo>
                  <a:pt x="4939747" y="2242930"/>
                  <a:pt x="4664765" y="2435087"/>
                  <a:pt x="4383156" y="2461591"/>
                </a:cubicBezTo>
                <a:cubicBezTo>
                  <a:pt x="4101547" y="2488095"/>
                  <a:pt x="3650973" y="2401956"/>
                  <a:pt x="3409121" y="2282686"/>
                </a:cubicBezTo>
                <a:cubicBezTo>
                  <a:pt x="3167269" y="2163416"/>
                  <a:pt x="3008243" y="1921564"/>
                  <a:pt x="2932043" y="1745973"/>
                </a:cubicBezTo>
                <a:cubicBezTo>
                  <a:pt x="2855843" y="1570382"/>
                  <a:pt x="2948608" y="1368287"/>
                  <a:pt x="2951921" y="1229139"/>
                </a:cubicBezTo>
                <a:close/>
              </a:path>
            </a:pathLst>
          </a:custGeom>
          <a:noFill/>
          <a:ln>
            <a:solidFill>
              <a:schemeClr val="accent6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4871864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744072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695596" y="29249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1</a:t>
            </a:r>
            <a:endParaRPr lang="en-SG" b="1" dirty="0">
              <a:solidFill>
                <a:srgbClr val="00B0F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528048" y="29249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12</a:t>
            </a:r>
            <a:endParaRPr lang="en-SG" b="1" dirty="0">
              <a:solidFill>
                <a:srgbClr val="00B0F0"/>
              </a:solidFill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7104112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4511824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335556" y="29249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79646">
                    <a:lumMod val="60000"/>
                    <a:lumOff val="40000"/>
                  </a:srgbClr>
                </a:solidFill>
              </a:rPr>
              <a:t>0</a:t>
            </a:r>
            <a:endParaRPr lang="en-SG" b="1" dirty="0">
              <a:solidFill>
                <a:srgbClr val="F79646">
                  <a:lumMod val="60000"/>
                  <a:lumOff val="40000"/>
                </a:srgbClr>
              </a:solidFill>
            </a:endParaRPr>
          </a:p>
        </p:txBody>
      </p:sp>
      <p:sp>
        <p:nvSpPr>
          <p:cNvPr id="31" name="Freeform 30"/>
          <p:cNvSpPr/>
          <p:nvPr/>
        </p:nvSpPr>
        <p:spPr>
          <a:xfrm>
            <a:off x="4628323" y="2332383"/>
            <a:ext cx="2315817" cy="2030896"/>
          </a:xfrm>
          <a:custGeom>
            <a:avLst/>
            <a:gdLst>
              <a:gd name="connsiteX0" fmla="*/ 2302565 w 2315817"/>
              <a:gd name="connsiteY0" fmla="*/ 1146313 h 2030896"/>
              <a:gd name="connsiteX1" fmla="*/ 2223052 w 2315817"/>
              <a:gd name="connsiteY1" fmla="*/ 649356 h 2030896"/>
              <a:gd name="connsiteX2" fmla="*/ 1825487 w 2315817"/>
              <a:gd name="connsiteY2" fmla="*/ 92765 h 2030896"/>
              <a:gd name="connsiteX3" fmla="*/ 533400 w 2315817"/>
              <a:gd name="connsiteY3" fmla="*/ 92765 h 2030896"/>
              <a:gd name="connsiteX4" fmla="*/ 115956 w 2315817"/>
              <a:gd name="connsiteY4" fmla="*/ 589721 h 2030896"/>
              <a:gd name="connsiteX5" fmla="*/ 36443 w 2315817"/>
              <a:gd name="connsiteY5" fmla="*/ 1166191 h 2030896"/>
              <a:gd name="connsiteX6" fmla="*/ 255104 w 2315817"/>
              <a:gd name="connsiteY6" fmla="*/ 1762539 h 2030896"/>
              <a:gd name="connsiteX7" fmla="*/ 1567069 w 2315817"/>
              <a:gd name="connsiteY7" fmla="*/ 2001078 h 2030896"/>
              <a:gd name="connsiteX8" fmla="*/ 2143539 w 2315817"/>
              <a:gd name="connsiteY8" fmla="*/ 1583634 h 2030896"/>
              <a:gd name="connsiteX9" fmla="*/ 2302565 w 2315817"/>
              <a:gd name="connsiteY9" fmla="*/ 1146313 h 2030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15817" h="2030896">
                <a:moveTo>
                  <a:pt x="2302565" y="1146313"/>
                </a:moveTo>
                <a:cubicBezTo>
                  <a:pt x="2315817" y="990600"/>
                  <a:pt x="2302565" y="824947"/>
                  <a:pt x="2223052" y="649356"/>
                </a:cubicBezTo>
                <a:cubicBezTo>
                  <a:pt x="2143539" y="473765"/>
                  <a:pt x="2107096" y="185530"/>
                  <a:pt x="1825487" y="92765"/>
                </a:cubicBezTo>
                <a:cubicBezTo>
                  <a:pt x="1543878" y="0"/>
                  <a:pt x="818322" y="9939"/>
                  <a:pt x="533400" y="92765"/>
                </a:cubicBezTo>
                <a:cubicBezTo>
                  <a:pt x="248478" y="175591"/>
                  <a:pt x="198782" y="410817"/>
                  <a:pt x="115956" y="589721"/>
                </a:cubicBezTo>
                <a:cubicBezTo>
                  <a:pt x="33130" y="768625"/>
                  <a:pt x="13252" y="970721"/>
                  <a:pt x="36443" y="1166191"/>
                </a:cubicBezTo>
                <a:cubicBezTo>
                  <a:pt x="59634" y="1361661"/>
                  <a:pt x="0" y="1623391"/>
                  <a:pt x="255104" y="1762539"/>
                </a:cubicBezTo>
                <a:cubicBezTo>
                  <a:pt x="510208" y="1901687"/>
                  <a:pt x="1252330" y="2030896"/>
                  <a:pt x="1567069" y="2001078"/>
                </a:cubicBezTo>
                <a:cubicBezTo>
                  <a:pt x="1881808" y="1971261"/>
                  <a:pt x="2020956" y="1729408"/>
                  <a:pt x="2143539" y="1583634"/>
                </a:cubicBezTo>
                <a:cubicBezTo>
                  <a:pt x="2266122" y="1437860"/>
                  <a:pt x="2289313" y="1302026"/>
                  <a:pt x="2302565" y="1146313"/>
                </a:cubicBezTo>
                <a:close/>
              </a:path>
            </a:pathLst>
          </a:custGeom>
          <a:noFill/>
          <a:ln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1991545" y="1412777"/>
            <a:ext cx="5616623" cy="701731"/>
          </a:xfrm>
          <a:prstGeom prst="rect">
            <a:avLst/>
          </a:prstGeom>
          <a:noFill/>
          <a:ln w="9525">
            <a:noFill/>
            <a:prstDash val="sysDot"/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 eaLnBrk="0" hangingPunct="0">
              <a:lnSpc>
                <a:spcPct val="120000"/>
              </a:lnSpc>
            </a:pPr>
            <a:r>
              <a:rPr lang="en-US" altLang="en-US" sz="2800" dirty="0" err="1">
                <a:solidFill>
                  <a:prstClr val="white">
                    <a:lumMod val="85000"/>
                  </a:prstClr>
                </a:solidFill>
              </a:rPr>
              <a:t>isValidMonth</a:t>
            </a:r>
            <a:r>
              <a:rPr lang="en-US" altLang="en-US" sz="2800" dirty="0">
                <a:solidFill>
                  <a:prstClr val="white">
                    <a:lumMod val="85000"/>
                  </a:prstClr>
                </a:solidFill>
              </a:rPr>
              <a:t> (</a:t>
            </a:r>
            <a:r>
              <a:rPr lang="en-US" altLang="en-US" sz="2800" dirty="0" err="1">
                <a:solidFill>
                  <a:prstClr val="white">
                    <a:lumMod val="85000"/>
                  </a:prstClr>
                </a:solidFill>
              </a:rPr>
              <a:t>int</a:t>
            </a:r>
            <a:r>
              <a:rPr lang="en-US" altLang="en-US" sz="2800" dirty="0">
                <a:solidFill>
                  <a:prstClr val="white">
                    <a:lumMod val="85000"/>
                  </a:prstClr>
                </a:solidFill>
              </a:rPr>
              <a:t> m): </a:t>
            </a:r>
            <a:r>
              <a:rPr lang="en-US" altLang="en-US" sz="2800" dirty="0" err="1">
                <a:solidFill>
                  <a:prstClr val="white">
                    <a:lumMod val="85000"/>
                  </a:prstClr>
                </a:solidFill>
              </a:rPr>
              <a:t>boolean</a:t>
            </a:r>
            <a:endParaRPr lang="en-US" altLang="en-US" sz="2800" dirty="0">
              <a:solidFill>
                <a:prstClr val="white">
                  <a:lumMod val="85000"/>
                </a:prstClr>
              </a:solidFill>
            </a:endParaRPr>
          </a:p>
        </p:txBody>
      </p:sp>
      <p:sp useBgFill="1">
        <p:nvSpPr>
          <p:cNvPr id="32" name="Rectangle 31"/>
          <p:cNvSpPr/>
          <p:nvPr/>
        </p:nvSpPr>
        <p:spPr>
          <a:xfrm rot="5400000">
            <a:off x="8166037" y="3406816"/>
            <a:ext cx="5756380" cy="1057254"/>
          </a:xfrm>
          <a:prstGeom prst="rect">
            <a:avLst/>
          </a:prstGeom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8507584"/>
      </p:ext>
    </p:extLst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807968" y="200834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prstClr val="white">
                    <a:lumMod val="85000"/>
                  </a:prstClr>
                </a:solidFill>
              </a:rPr>
              <a:t>Boundary value analysis</a:t>
            </a:r>
            <a:endParaRPr lang="en-SG" sz="2000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1991545" y="1412777"/>
            <a:ext cx="5616623" cy="701731"/>
          </a:xfrm>
          <a:prstGeom prst="rect">
            <a:avLst/>
          </a:prstGeom>
          <a:noFill/>
          <a:ln w="9525">
            <a:noFill/>
            <a:prstDash val="sysDot"/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 eaLnBrk="0" hangingPunct="0">
              <a:lnSpc>
                <a:spcPct val="120000"/>
              </a:lnSpc>
            </a:pPr>
            <a:r>
              <a:rPr lang="en-US" altLang="en-US" sz="2800" dirty="0" err="1">
                <a:solidFill>
                  <a:prstClr val="white">
                    <a:lumMod val="85000"/>
                  </a:prstClr>
                </a:solidFill>
              </a:rPr>
              <a:t>isValidMonth</a:t>
            </a:r>
            <a:r>
              <a:rPr lang="en-US" altLang="en-US" sz="2800" dirty="0">
                <a:solidFill>
                  <a:prstClr val="white">
                    <a:lumMod val="85000"/>
                  </a:prstClr>
                </a:solidFill>
              </a:rPr>
              <a:t> (</a:t>
            </a:r>
            <a:r>
              <a:rPr lang="en-US" altLang="en-US" sz="2800" dirty="0" err="1">
                <a:solidFill>
                  <a:prstClr val="white">
                    <a:lumMod val="85000"/>
                  </a:prstClr>
                </a:solidFill>
              </a:rPr>
              <a:t>int</a:t>
            </a:r>
            <a:r>
              <a:rPr lang="en-US" altLang="en-US" sz="2800" dirty="0">
                <a:solidFill>
                  <a:prstClr val="white">
                    <a:lumMod val="85000"/>
                  </a:prstClr>
                </a:solidFill>
              </a:rPr>
              <a:t> m): </a:t>
            </a:r>
            <a:r>
              <a:rPr lang="en-US" altLang="en-US" sz="2800" dirty="0" err="1">
                <a:solidFill>
                  <a:prstClr val="white">
                    <a:lumMod val="85000"/>
                  </a:prstClr>
                </a:solidFill>
              </a:rPr>
              <a:t>boolean</a:t>
            </a:r>
            <a:endParaRPr lang="en-US" altLang="en-US" sz="2800" dirty="0">
              <a:solidFill>
                <a:prstClr val="white">
                  <a:lumMod val="85000"/>
                </a:prstClr>
              </a:solidFill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2495600" y="3501008"/>
            <a:ext cx="7272808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495600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768408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871864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744072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695596" y="29249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1</a:t>
            </a:r>
            <a:endParaRPr lang="en-SG" b="1" dirty="0">
              <a:solidFill>
                <a:srgbClr val="00B0F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528048" y="29249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12</a:t>
            </a:r>
            <a:endParaRPr lang="en-SG" b="1" dirty="0">
              <a:solidFill>
                <a:srgbClr val="00B0F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9452994" y="2924944"/>
            <a:ext cx="1115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79646">
                    <a:lumMod val="60000"/>
                    <a:lumOff val="40000"/>
                  </a:srgbClr>
                </a:solidFill>
              </a:rPr>
              <a:t>MAX_INT</a:t>
            </a:r>
            <a:endParaRPr lang="en-SG" b="1" dirty="0">
              <a:solidFill>
                <a:srgbClr val="F79646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775520" y="2957196"/>
            <a:ext cx="1115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79646">
                    <a:lumMod val="60000"/>
                    <a:lumOff val="40000"/>
                  </a:srgbClr>
                </a:solidFill>
              </a:rPr>
              <a:t>MIN_INT</a:t>
            </a:r>
            <a:endParaRPr lang="en-SG" b="1" dirty="0">
              <a:solidFill>
                <a:srgbClr val="F79646">
                  <a:lumMod val="60000"/>
                  <a:lumOff val="40000"/>
                </a:srgbClr>
              </a:solidFill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7104112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960096" y="29249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79646">
                    <a:lumMod val="60000"/>
                    <a:lumOff val="40000"/>
                  </a:srgbClr>
                </a:solidFill>
              </a:rPr>
              <a:t>13</a:t>
            </a:r>
            <a:endParaRPr lang="en-SG" b="1" dirty="0">
              <a:solidFill>
                <a:srgbClr val="F79646">
                  <a:lumMod val="60000"/>
                  <a:lumOff val="40000"/>
                </a:srgbClr>
              </a:solidFill>
            </a:endParaRPr>
          </a:p>
        </p:txBody>
      </p:sp>
      <p:cxnSp>
        <p:nvCxnSpPr>
          <p:cNvPr id="29" name="Straight Connector 28"/>
          <p:cNvCxnSpPr/>
          <p:nvPr/>
        </p:nvCxnSpPr>
        <p:spPr>
          <a:xfrm>
            <a:off x="4511824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335556" y="29249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79646">
                    <a:lumMod val="60000"/>
                    <a:lumOff val="40000"/>
                  </a:srgbClr>
                </a:solidFill>
              </a:rPr>
              <a:t>0</a:t>
            </a:r>
            <a:endParaRPr lang="en-SG" b="1" dirty="0">
              <a:solidFill>
                <a:srgbClr val="F79646">
                  <a:lumMod val="60000"/>
                  <a:lumOff val="40000"/>
                </a:srgbClr>
              </a:solidFill>
            </a:endParaRPr>
          </a:p>
        </p:txBody>
      </p:sp>
      <p:sp>
        <p:nvSpPr>
          <p:cNvPr id="31" name="Freeform 30"/>
          <p:cNvSpPr/>
          <p:nvPr/>
        </p:nvSpPr>
        <p:spPr>
          <a:xfrm>
            <a:off x="4628323" y="2332383"/>
            <a:ext cx="2315817" cy="2030896"/>
          </a:xfrm>
          <a:custGeom>
            <a:avLst/>
            <a:gdLst>
              <a:gd name="connsiteX0" fmla="*/ 2302565 w 2315817"/>
              <a:gd name="connsiteY0" fmla="*/ 1146313 h 2030896"/>
              <a:gd name="connsiteX1" fmla="*/ 2223052 w 2315817"/>
              <a:gd name="connsiteY1" fmla="*/ 649356 h 2030896"/>
              <a:gd name="connsiteX2" fmla="*/ 1825487 w 2315817"/>
              <a:gd name="connsiteY2" fmla="*/ 92765 h 2030896"/>
              <a:gd name="connsiteX3" fmla="*/ 533400 w 2315817"/>
              <a:gd name="connsiteY3" fmla="*/ 92765 h 2030896"/>
              <a:gd name="connsiteX4" fmla="*/ 115956 w 2315817"/>
              <a:gd name="connsiteY4" fmla="*/ 589721 h 2030896"/>
              <a:gd name="connsiteX5" fmla="*/ 36443 w 2315817"/>
              <a:gd name="connsiteY5" fmla="*/ 1166191 h 2030896"/>
              <a:gd name="connsiteX6" fmla="*/ 255104 w 2315817"/>
              <a:gd name="connsiteY6" fmla="*/ 1762539 h 2030896"/>
              <a:gd name="connsiteX7" fmla="*/ 1567069 w 2315817"/>
              <a:gd name="connsiteY7" fmla="*/ 2001078 h 2030896"/>
              <a:gd name="connsiteX8" fmla="*/ 2143539 w 2315817"/>
              <a:gd name="connsiteY8" fmla="*/ 1583634 h 2030896"/>
              <a:gd name="connsiteX9" fmla="*/ 2302565 w 2315817"/>
              <a:gd name="connsiteY9" fmla="*/ 1146313 h 2030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15817" h="2030896">
                <a:moveTo>
                  <a:pt x="2302565" y="1146313"/>
                </a:moveTo>
                <a:cubicBezTo>
                  <a:pt x="2315817" y="990600"/>
                  <a:pt x="2302565" y="824947"/>
                  <a:pt x="2223052" y="649356"/>
                </a:cubicBezTo>
                <a:cubicBezTo>
                  <a:pt x="2143539" y="473765"/>
                  <a:pt x="2107096" y="185530"/>
                  <a:pt x="1825487" y="92765"/>
                </a:cubicBezTo>
                <a:cubicBezTo>
                  <a:pt x="1543878" y="0"/>
                  <a:pt x="818322" y="9939"/>
                  <a:pt x="533400" y="92765"/>
                </a:cubicBezTo>
                <a:cubicBezTo>
                  <a:pt x="248478" y="175591"/>
                  <a:pt x="198782" y="410817"/>
                  <a:pt x="115956" y="589721"/>
                </a:cubicBezTo>
                <a:cubicBezTo>
                  <a:pt x="33130" y="768625"/>
                  <a:pt x="13252" y="970721"/>
                  <a:pt x="36443" y="1166191"/>
                </a:cubicBezTo>
                <a:cubicBezTo>
                  <a:pt x="59634" y="1361661"/>
                  <a:pt x="0" y="1623391"/>
                  <a:pt x="255104" y="1762539"/>
                </a:cubicBezTo>
                <a:cubicBezTo>
                  <a:pt x="510208" y="1901687"/>
                  <a:pt x="1252330" y="2030896"/>
                  <a:pt x="1567069" y="2001078"/>
                </a:cubicBezTo>
                <a:cubicBezTo>
                  <a:pt x="1881808" y="1971261"/>
                  <a:pt x="2020956" y="1729408"/>
                  <a:pt x="2143539" y="1583634"/>
                </a:cubicBezTo>
                <a:cubicBezTo>
                  <a:pt x="2266122" y="1437860"/>
                  <a:pt x="2289313" y="1302026"/>
                  <a:pt x="2302565" y="1146313"/>
                </a:cubicBezTo>
                <a:close/>
              </a:path>
            </a:pathLst>
          </a:custGeom>
          <a:noFill/>
          <a:ln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32" name="Freeform 31"/>
          <p:cNvSpPr/>
          <p:nvPr/>
        </p:nvSpPr>
        <p:spPr>
          <a:xfrm>
            <a:off x="1633332" y="2249558"/>
            <a:ext cx="8945217" cy="2994991"/>
          </a:xfrm>
          <a:custGeom>
            <a:avLst/>
            <a:gdLst>
              <a:gd name="connsiteX0" fmla="*/ 2951921 w 8945217"/>
              <a:gd name="connsiteY0" fmla="*/ 1229139 h 2994991"/>
              <a:gd name="connsiteX1" fmla="*/ 2951921 w 8945217"/>
              <a:gd name="connsiteY1" fmla="*/ 911086 h 2994991"/>
              <a:gd name="connsiteX2" fmla="*/ 2912165 w 8945217"/>
              <a:gd name="connsiteY2" fmla="*/ 692426 h 2994991"/>
              <a:gd name="connsiteX3" fmla="*/ 2554356 w 8945217"/>
              <a:gd name="connsiteY3" fmla="*/ 414130 h 2994991"/>
              <a:gd name="connsiteX4" fmla="*/ 1818860 w 8945217"/>
              <a:gd name="connsiteY4" fmla="*/ 354495 h 2994991"/>
              <a:gd name="connsiteX5" fmla="*/ 1341782 w 8945217"/>
              <a:gd name="connsiteY5" fmla="*/ 354495 h 2994991"/>
              <a:gd name="connsiteX6" fmla="*/ 765312 w 8945217"/>
              <a:gd name="connsiteY6" fmla="*/ 354495 h 2994991"/>
              <a:gd name="connsiteX7" fmla="*/ 268356 w 8945217"/>
              <a:gd name="connsiteY7" fmla="*/ 453886 h 2994991"/>
              <a:gd name="connsiteX8" fmla="*/ 9939 w 8945217"/>
              <a:gd name="connsiteY8" fmla="*/ 771939 h 2994991"/>
              <a:gd name="connsiteX9" fmla="*/ 208721 w 8945217"/>
              <a:gd name="connsiteY9" fmla="*/ 1427921 h 2994991"/>
              <a:gd name="connsiteX10" fmla="*/ 566530 w 8945217"/>
              <a:gd name="connsiteY10" fmla="*/ 2064026 h 2994991"/>
              <a:gd name="connsiteX11" fmla="*/ 1083365 w 8945217"/>
              <a:gd name="connsiteY11" fmla="*/ 2521226 h 2994991"/>
              <a:gd name="connsiteX12" fmla="*/ 3031434 w 8945217"/>
              <a:gd name="connsiteY12" fmla="*/ 2859156 h 2994991"/>
              <a:gd name="connsiteX13" fmla="*/ 3727173 w 8945217"/>
              <a:gd name="connsiteY13" fmla="*/ 2879034 h 2994991"/>
              <a:gd name="connsiteX14" fmla="*/ 5854147 w 8945217"/>
              <a:gd name="connsiteY14" fmla="*/ 2879034 h 2994991"/>
              <a:gd name="connsiteX15" fmla="*/ 7663069 w 8945217"/>
              <a:gd name="connsiteY15" fmla="*/ 2183295 h 2994991"/>
              <a:gd name="connsiteX16" fmla="*/ 8637104 w 8945217"/>
              <a:gd name="connsiteY16" fmla="*/ 1527313 h 2994991"/>
              <a:gd name="connsiteX17" fmla="*/ 8935278 w 8945217"/>
              <a:gd name="connsiteY17" fmla="*/ 791817 h 2994991"/>
              <a:gd name="connsiteX18" fmla="*/ 8577469 w 8945217"/>
              <a:gd name="connsiteY18" fmla="*/ 215347 h 2994991"/>
              <a:gd name="connsiteX19" fmla="*/ 7126356 w 8945217"/>
              <a:gd name="connsiteY19" fmla="*/ 16565 h 2994991"/>
              <a:gd name="connsiteX20" fmla="*/ 5794512 w 8945217"/>
              <a:gd name="connsiteY20" fmla="*/ 115956 h 2994991"/>
              <a:gd name="connsiteX21" fmla="*/ 5476460 w 8945217"/>
              <a:gd name="connsiteY21" fmla="*/ 453886 h 2994991"/>
              <a:gd name="connsiteX22" fmla="*/ 5396947 w 8945217"/>
              <a:gd name="connsiteY22" fmla="*/ 771939 h 2994991"/>
              <a:gd name="connsiteX23" fmla="*/ 5377069 w 8945217"/>
              <a:gd name="connsiteY23" fmla="*/ 1328530 h 2994991"/>
              <a:gd name="connsiteX24" fmla="*/ 5337312 w 8945217"/>
              <a:gd name="connsiteY24" fmla="*/ 1745973 h 2994991"/>
              <a:gd name="connsiteX25" fmla="*/ 5098773 w 8945217"/>
              <a:gd name="connsiteY25" fmla="*/ 2123660 h 2994991"/>
              <a:gd name="connsiteX26" fmla="*/ 4383156 w 8945217"/>
              <a:gd name="connsiteY26" fmla="*/ 2461591 h 2994991"/>
              <a:gd name="connsiteX27" fmla="*/ 3409121 w 8945217"/>
              <a:gd name="connsiteY27" fmla="*/ 2282686 h 2994991"/>
              <a:gd name="connsiteX28" fmla="*/ 2932043 w 8945217"/>
              <a:gd name="connsiteY28" fmla="*/ 1745973 h 2994991"/>
              <a:gd name="connsiteX29" fmla="*/ 2951921 w 8945217"/>
              <a:gd name="connsiteY29" fmla="*/ 1229139 h 2994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8945217" h="2994991">
                <a:moveTo>
                  <a:pt x="2951921" y="1229139"/>
                </a:moveTo>
                <a:cubicBezTo>
                  <a:pt x="2955234" y="1089991"/>
                  <a:pt x="2958547" y="1000538"/>
                  <a:pt x="2951921" y="911086"/>
                </a:cubicBezTo>
                <a:cubicBezTo>
                  <a:pt x="2945295" y="821634"/>
                  <a:pt x="2978426" y="775252"/>
                  <a:pt x="2912165" y="692426"/>
                </a:cubicBezTo>
                <a:cubicBezTo>
                  <a:pt x="2845904" y="609600"/>
                  <a:pt x="2736574" y="470452"/>
                  <a:pt x="2554356" y="414130"/>
                </a:cubicBezTo>
                <a:cubicBezTo>
                  <a:pt x="2372138" y="357808"/>
                  <a:pt x="2020956" y="364434"/>
                  <a:pt x="1818860" y="354495"/>
                </a:cubicBezTo>
                <a:cubicBezTo>
                  <a:pt x="1616764" y="344556"/>
                  <a:pt x="1341782" y="354495"/>
                  <a:pt x="1341782" y="354495"/>
                </a:cubicBezTo>
                <a:cubicBezTo>
                  <a:pt x="1166191" y="354495"/>
                  <a:pt x="944216" y="337930"/>
                  <a:pt x="765312" y="354495"/>
                </a:cubicBezTo>
                <a:cubicBezTo>
                  <a:pt x="586408" y="371060"/>
                  <a:pt x="394251" y="384312"/>
                  <a:pt x="268356" y="453886"/>
                </a:cubicBezTo>
                <a:cubicBezTo>
                  <a:pt x="142461" y="523460"/>
                  <a:pt x="19878" y="609600"/>
                  <a:pt x="9939" y="771939"/>
                </a:cubicBezTo>
                <a:cubicBezTo>
                  <a:pt x="0" y="934278"/>
                  <a:pt x="115956" y="1212573"/>
                  <a:pt x="208721" y="1427921"/>
                </a:cubicBezTo>
                <a:cubicBezTo>
                  <a:pt x="301486" y="1643269"/>
                  <a:pt x="420756" y="1881809"/>
                  <a:pt x="566530" y="2064026"/>
                </a:cubicBezTo>
                <a:cubicBezTo>
                  <a:pt x="712304" y="2246244"/>
                  <a:pt x="672548" y="2388704"/>
                  <a:pt x="1083365" y="2521226"/>
                </a:cubicBezTo>
                <a:cubicBezTo>
                  <a:pt x="1494182" y="2653748"/>
                  <a:pt x="2590799" y="2799521"/>
                  <a:pt x="3031434" y="2859156"/>
                </a:cubicBezTo>
                <a:cubicBezTo>
                  <a:pt x="3472069" y="2918791"/>
                  <a:pt x="3727173" y="2879034"/>
                  <a:pt x="3727173" y="2879034"/>
                </a:cubicBezTo>
                <a:cubicBezTo>
                  <a:pt x="4197625" y="2882347"/>
                  <a:pt x="5198164" y="2994991"/>
                  <a:pt x="5854147" y="2879034"/>
                </a:cubicBezTo>
                <a:cubicBezTo>
                  <a:pt x="6510130" y="2763078"/>
                  <a:pt x="7199243" y="2408582"/>
                  <a:pt x="7663069" y="2183295"/>
                </a:cubicBezTo>
                <a:cubicBezTo>
                  <a:pt x="8126895" y="1958008"/>
                  <a:pt x="8425069" y="1759226"/>
                  <a:pt x="8637104" y="1527313"/>
                </a:cubicBezTo>
                <a:cubicBezTo>
                  <a:pt x="8849139" y="1295400"/>
                  <a:pt x="8945217" y="1010478"/>
                  <a:pt x="8935278" y="791817"/>
                </a:cubicBezTo>
                <a:cubicBezTo>
                  <a:pt x="8925339" y="573156"/>
                  <a:pt x="8878956" y="344556"/>
                  <a:pt x="8577469" y="215347"/>
                </a:cubicBezTo>
                <a:cubicBezTo>
                  <a:pt x="8275982" y="86138"/>
                  <a:pt x="7590182" y="33130"/>
                  <a:pt x="7126356" y="16565"/>
                </a:cubicBezTo>
                <a:cubicBezTo>
                  <a:pt x="6662530" y="0"/>
                  <a:pt x="6069495" y="43069"/>
                  <a:pt x="5794512" y="115956"/>
                </a:cubicBezTo>
                <a:cubicBezTo>
                  <a:pt x="5519529" y="188843"/>
                  <a:pt x="5542721" y="344556"/>
                  <a:pt x="5476460" y="453886"/>
                </a:cubicBezTo>
                <a:cubicBezTo>
                  <a:pt x="5410199" y="563216"/>
                  <a:pt x="5413512" y="626165"/>
                  <a:pt x="5396947" y="771939"/>
                </a:cubicBezTo>
                <a:cubicBezTo>
                  <a:pt x="5380382" y="917713"/>
                  <a:pt x="5387008" y="1166191"/>
                  <a:pt x="5377069" y="1328530"/>
                </a:cubicBezTo>
                <a:cubicBezTo>
                  <a:pt x="5367130" y="1490869"/>
                  <a:pt x="5383695" y="1613451"/>
                  <a:pt x="5337312" y="1745973"/>
                </a:cubicBezTo>
                <a:cubicBezTo>
                  <a:pt x="5290929" y="1878495"/>
                  <a:pt x="5257799" y="2004390"/>
                  <a:pt x="5098773" y="2123660"/>
                </a:cubicBezTo>
                <a:cubicBezTo>
                  <a:pt x="4939747" y="2242930"/>
                  <a:pt x="4664765" y="2435087"/>
                  <a:pt x="4383156" y="2461591"/>
                </a:cubicBezTo>
                <a:cubicBezTo>
                  <a:pt x="4101547" y="2488095"/>
                  <a:pt x="3650973" y="2401956"/>
                  <a:pt x="3409121" y="2282686"/>
                </a:cubicBezTo>
                <a:cubicBezTo>
                  <a:pt x="3167269" y="2163416"/>
                  <a:pt x="3008243" y="1921564"/>
                  <a:pt x="2932043" y="1745973"/>
                </a:cubicBezTo>
                <a:cubicBezTo>
                  <a:pt x="2855843" y="1570382"/>
                  <a:pt x="2948608" y="1368287"/>
                  <a:pt x="2951921" y="1229139"/>
                </a:cubicBezTo>
                <a:close/>
              </a:path>
            </a:pathLst>
          </a:custGeom>
          <a:noFill/>
          <a:ln>
            <a:solidFill>
              <a:schemeClr val="accent6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34" name="Text Box 3"/>
          <p:cNvSpPr txBox="1">
            <a:spLocks noChangeArrowheads="1"/>
          </p:cNvSpPr>
          <p:nvPr/>
        </p:nvSpPr>
        <p:spPr bwMode="auto">
          <a:xfrm>
            <a:off x="3863752" y="5562601"/>
            <a:ext cx="3672408" cy="701731"/>
          </a:xfrm>
          <a:prstGeom prst="rect">
            <a:avLst/>
          </a:prstGeom>
          <a:noFill/>
          <a:ln w="9525">
            <a:noFill/>
            <a:prstDash val="sysDot"/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 eaLnBrk="0" hangingPunct="0">
              <a:lnSpc>
                <a:spcPct val="120000"/>
              </a:lnSpc>
            </a:pPr>
            <a:r>
              <a:rPr lang="en-US" altLang="en-US" sz="2800" dirty="0">
                <a:solidFill>
                  <a:prstClr val="white">
                    <a:lumMod val="85000"/>
                  </a:prstClr>
                </a:solidFill>
              </a:rPr>
              <a:t>if(m&gt;=</a:t>
            </a:r>
            <a:r>
              <a:rPr lang="en-US" altLang="en-US" sz="2800" dirty="0">
                <a:solidFill>
                  <a:srgbClr val="FFFF00"/>
                </a:solidFill>
              </a:rPr>
              <a:t>1</a:t>
            </a:r>
            <a:r>
              <a:rPr lang="en-US" altLang="en-US" sz="2800" dirty="0">
                <a:solidFill>
                  <a:prstClr val="white">
                    <a:lumMod val="85000"/>
                  </a:prstClr>
                </a:solidFill>
              </a:rPr>
              <a:t>)&amp;&amp;(m&lt;</a:t>
            </a:r>
            <a:r>
              <a:rPr lang="en-US" altLang="en-US" sz="2800" dirty="0">
                <a:solidFill>
                  <a:srgbClr val="FFFF00"/>
                </a:solidFill>
              </a:rPr>
              <a:t>12</a:t>
            </a:r>
            <a:r>
              <a:rPr lang="en-US" altLang="en-US" sz="2800" dirty="0">
                <a:solidFill>
                  <a:prstClr val="white">
                    <a:lumMod val="85000"/>
                  </a:prstClr>
                </a:solidFill>
              </a:rPr>
              <a:t>) …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5087939" y="-1323975"/>
              <a:ext cx="600075" cy="2081213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60581" y="-1344856"/>
                <a:ext cx="654071" cy="2116854"/>
              </a:xfrm>
              <a:prstGeom prst="rect">
                <a:avLst/>
              </a:prstGeom>
            </p:spPr>
          </p:pic>
        </mc:Fallback>
      </mc:AlternateContent>
      <p:sp>
        <p:nvSpPr>
          <p:cNvPr id="33" name="Text Box 3"/>
          <p:cNvSpPr txBox="1">
            <a:spLocks noChangeArrowheads="1"/>
          </p:cNvSpPr>
          <p:nvPr/>
        </p:nvSpPr>
        <p:spPr bwMode="auto">
          <a:xfrm>
            <a:off x="3865416" y="5962167"/>
            <a:ext cx="3672408" cy="701731"/>
          </a:xfrm>
          <a:prstGeom prst="rect">
            <a:avLst/>
          </a:prstGeom>
          <a:noFill/>
          <a:ln w="9525">
            <a:noFill/>
            <a:prstDash val="sysDot"/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 eaLnBrk="0" hangingPunct="0">
              <a:lnSpc>
                <a:spcPct val="120000"/>
              </a:lnSpc>
            </a:pPr>
            <a:r>
              <a:rPr lang="en-US" altLang="en-US" sz="2800" dirty="0">
                <a:solidFill>
                  <a:prstClr val="white">
                    <a:lumMod val="85000"/>
                  </a:prstClr>
                </a:solidFill>
              </a:rPr>
              <a:t>if(m&gt;=</a:t>
            </a:r>
            <a:r>
              <a:rPr lang="en-US" altLang="en-US" sz="2800" dirty="0">
                <a:solidFill>
                  <a:srgbClr val="FFFF00"/>
                </a:solidFill>
              </a:rPr>
              <a:t>1</a:t>
            </a:r>
            <a:r>
              <a:rPr lang="en-US" altLang="en-US" sz="2800" dirty="0">
                <a:solidFill>
                  <a:prstClr val="white">
                    <a:lumMod val="85000"/>
                  </a:prstClr>
                </a:solidFill>
              </a:rPr>
              <a:t>)&amp;&amp;(m&lt;</a:t>
            </a:r>
            <a:r>
              <a:rPr lang="en-US" altLang="en-US" sz="2800" dirty="0">
                <a:solidFill>
                  <a:srgbClr val="FF0000"/>
                </a:solidFill>
              </a:rPr>
              <a:t>=</a:t>
            </a:r>
            <a:r>
              <a:rPr lang="en-US" altLang="en-US" sz="2800" dirty="0">
                <a:solidFill>
                  <a:srgbClr val="FFFF00"/>
                </a:solidFill>
              </a:rPr>
              <a:t>12</a:t>
            </a:r>
            <a:r>
              <a:rPr lang="en-US" altLang="en-US" sz="2800" dirty="0">
                <a:solidFill>
                  <a:prstClr val="white">
                    <a:lumMod val="85000"/>
                  </a:prstClr>
                </a:solidFill>
              </a:rPr>
              <a:t>) …</a:t>
            </a:r>
          </a:p>
        </p:txBody>
      </p:sp>
    </p:spTree>
    <p:extLst>
      <p:ext uri="{BB962C8B-B14F-4D97-AF65-F5344CB8AC3E}">
        <p14:creationId xmlns:p14="http://schemas.microsoft.com/office/powerpoint/2010/main" val="312830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807968" y="200834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prstClr val="white">
                    <a:lumMod val="85000"/>
                  </a:prstClr>
                </a:solidFill>
              </a:rPr>
              <a:t>Boundary value analysis</a:t>
            </a:r>
            <a:endParaRPr lang="en-SG" sz="2000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1991545" y="1412777"/>
            <a:ext cx="5616623" cy="701731"/>
          </a:xfrm>
          <a:prstGeom prst="rect">
            <a:avLst/>
          </a:prstGeom>
          <a:noFill/>
          <a:ln w="9525">
            <a:noFill/>
            <a:prstDash val="sysDot"/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 eaLnBrk="0" hangingPunct="0">
              <a:lnSpc>
                <a:spcPct val="120000"/>
              </a:lnSpc>
            </a:pPr>
            <a:r>
              <a:rPr lang="en-US" altLang="en-US" sz="2800" dirty="0" err="1">
                <a:solidFill>
                  <a:prstClr val="white">
                    <a:lumMod val="85000"/>
                  </a:prstClr>
                </a:solidFill>
              </a:rPr>
              <a:t>isValidMonth</a:t>
            </a:r>
            <a:r>
              <a:rPr lang="en-US" altLang="en-US" sz="2800" dirty="0">
                <a:solidFill>
                  <a:prstClr val="white">
                    <a:lumMod val="85000"/>
                  </a:prstClr>
                </a:solidFill>
              </a:rPr>
              <a:t> (</a:t>
            </a:r>
            <a:r>
              <a:rPr lang="en-US" altLang="en-US" sz="2800" dirty="0" err="1">
                <a:solidFill>
                  <a:prstClr val="white">
                    <a:lumMod val="85000"/>
                  </a:prstClr>
                </a:solidFill>
              </a:rPr>
              <a:t>int</a:t>
            </a:r>
            <a:r>
              <a:rPr lang="en-US" altLang="en-US" sz="2800" dirty="0">
                <a:solidFill>
                  <a:prstClr val="white">
                    <a:lumMod val="85000"/>
                  </a:prstClr>
                </a:solidFill>
              </a:rPr>
              <a:t> m): </a:t>
            </a:r>
            <a:r>
              <a:rPr lang="en-US" altLang="en-US" sz="2800" dirty="0" err="1">
                <a:solidFill>
                  <a:prstClr val="white">
                    <a:lumMod val="85000"/>
                  </a:prstClr>
                </a:solidFill>
              </a:rPr>
              <a:t>boolean</a:t>
            </a:r>
            <a:endParaRPr lang="en-US" altLang="en-US" sz="2800" dirty="0">
              <a:solidFill>
                <a:prstClr val="white">
                  <a:lumMod val="85000"/>
                </a:prstClr>
              </a:solidFill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2495600" y="3501008"/>
            <a:ext cx="7272808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495600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768408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871864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744072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695596" y="29249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1</a:t>
            </a:r>
            <a:endParaRPr lang="en-SG" b="1" dirty="0">
              <a:solidFill>
                <a:srgbClr val="00B0F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528048" y="29249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12</a:t>
            </a:r>
            <a:endParaRPr lang="en-SG" b="1" dirty="0">
              <a:solidFill>
                <a:srgbClr val="00B0F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9452994" y="2924944"/>
            <a:ext cx="1115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79646">
                    <a:lumMod val="60000"/>
                    <a:lumOff val="40000"/>
                  </a:srgbClr>
                </a:solidFill>
              </a:rPr>
              <a:t>MAX_INT</a:t>
            </a:r>
            <a:endParaRPr lang="en-SG" b="1" dirty="0">
              <a:solidFill>
                <a:srgbClr val="F79646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775520" y="2957196"/>
            <a:ext cx="1115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79646">
                    <a:lumMod val="60000"/>
                    <a:lumOff val="40000"/>
                  </a:srgbClr>
                </a:solidFill>
              </a:rPr>
              <a:t>MIN_INT</a:t>
            </a:r>
            <a:endParaRPr lang="en-SG" b="1" dirty="0">
              <a:solidFill>
                <a:srgbClr val="F79646">
                  <a:lumMod val="60000"/>
                  <a:lumOff val="40000"/>
                </a:srgbClr>
              </a:solidFill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7104112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960096" y="29249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79646">
                    <a:lumMod val="60000"/>
                    <a:lumOff val="40000"/>
                  </a:srgbClr>
                </a:solidFill>
              </a:rPr>
              <a:t>13</a:t>
            </a:r>
            <a:endParaRPr lang="en-SG" b="1" dirty="0">
              <a:solidFill>
                <a:srgbClr val="F79646">
                  <a:lumMod val="60000"/>
                  <a:lumOff val="40000"/>
                </a:srgbClr>
              </a:solidFill>
            </a:endParaRPr>
          </a:p>
        </p:txBody>
      </p:sp>
      <p:cxnSp>
        <p:nvCxnSpPr>
          <p:cNvPr id="29" name="Straight Connector 28"/>
          <p:cNvCxnSpPr/>
          <p:nvPr/>
        </p:nvCxnSpPr>
        <p:spPr>
          <a:xfrm>
            <a:off x="4511824" y="3356992"/>
            <a:ext cx="0" cy="2880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335556" y="29249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79646">
                    <a:lumMod val="60000"/>
                    <a:lumOff val="40000"/>
                  </a:srgbClr>
                </a:solidFill>
              </a:rPr>
              <a:t>0</a:t>
            </a:r>
            <a:endParaRPr lang="en-SG" b="1" dirty="0">
              <a:solidFill>
                <a:srgbClr val="F79646">
                  <a:lumMod val="60000"/>
                  <a:lumOff val="40000"/>
                </a:srgbClr>
              </a:solidFill>
            </a:endParaRPr>
          </a:p>
        </p:txBody>
      </p:sp>
      <p:sp>
        <p:nvSpPr>
          <p:cNvPr id="31" name="Freeform 30"/>
          <p:cNvSpPr/>
          <p:nvPr/>
        </p:nvSpPr>
        <p:spPr>
          <a:xfrm>
            <a:off x="4628323" y="2332383"/>
            <a:ext cx="2315817" cy="2030896"/>
          </a:xfrm>
          <a:custGeom>
            <a:avLst/>
            <a:gdLst>
              <a:gd name="connsiteX0" fmla="*/ 2302565 w 2315817"/>
              <a:gd name="connsiteY0" fmla="*/ 1146313 h 2030896"/>
              <a:gd name="connsiteX1" fmla="*/ 2223052 w 2315817"/>
              <a:gd name="connsiteY1" fmla="*/ 649356 h 2030896"/>
              <a:gd name="connsiteX2" fmla="*/ 1825487 w 2315817"/>
              <a:gd name="connsiteY2" fmla="*/ 92765 h 2030896"/>
              <a:gd name="connsiteX3" fmla="*/ 533400 w 2315817"/>
              <a:gd name="connsiteY3" fmla="*/ 92765 h 2030896"/>
              <a:gd name="connsiteX4" fmla="*/ 115956 w 2315817"/>
              <a:gd name="connsiteY4" fmla="*/ 589721 h 2030896"/>
              <a:gd name="connsiteX5" fmla="*/ 36443 w 2315817"/>
              <a:gd name="connsiteY5" fmla="*/ 1166191 h 2030896"/>
              <a:gd name="connsiteX6" fmla="*/ 255104 w 2315817"/>
              <a:gd name="connsiteY6" fmla="*/ 1762539 h 2030896"/>
              <a:gd name="connsiteX7" fmla="*/ 1567069 w 2315817"/>
              <a:gd name="connsiteY7" fmla="*/ 2001078 h 2030896"/>
              <a:gd name="connsiteX8" fmla="*/ 2143539 w 2315817"/>
              <a:gd name="connsiteY8" fmla="*/ 1583634 h 2030896"/>
              <a:gd name="connsiteX9" fmla="*/ 2302565 w 2315817"/>
              <a:gd name="connsiteY9" fmla="*/ 1146313 h 2030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15817" h="2030896">
                <a:moveTo>
                  <a:pt x="2302565" y="1146313"/>
                </a:moveTo>
                <a:cubicBezTo>
                  <a:pt x="2315817" y="990600"/>
                  <a:pt x="2302565" y="824947"/>
                  <a:pt x="2223052" y="649356"/>
                </a:cubicBezTo>
                <a:cubicBezTo>
                  <a:pt x="2143539" y="473765"/>
                  <a:pt x="2107096" y="185530"/>
                  <a:pt x="1825487" y="92765"/>
                </a:cubicBezTo>
                <a:cubicBezTo>
                  <a:pt x="1543878" y="0"/>
                  <a:pt x="818322" y="9939"/>
                  <a:pt x="533400" y="92765"/>
                </a:cubicBezTo>
                <a:cubicBezTo>
                  <a:pt x="248478" y="175591"/>
                  <a:pt x="198782" y="410817"/>
                  <a:pt x="115956" y="589721"/>
                </a:cubicBezTo>
                <a:cubicBezTo>
                  <a:pt x="33130" y="768625"/>
                  <a:pt x="13252" y="970721"/>
                  <a:pt x="36443" y="1166191"/>
                </a:cubicBezTo>
                <a:cubicBezTo>
                  <a:pt x="59634" y="1361661"/>
                  <a:pt x="0" y="1623391"/>
                  <a:pt x="255104" y="1762539"/>
                </a:cubicBezTo>
                <a:cubicBezTo>
                  <a:pt x="510208" y="1901687"/>
                  <a:pt x="1252330" y="2030896"/>
                  <a:pt x="1567069" y="2001078"/>
                </a:cubicBezTo>
                <a:cubicBezTo>
                  <a:pt x="1881808" y="1971261"/>
                  <a:pt x="2020956" y="1729408"/>
                  <a:pt x="2143539" y="1583634"/>
                </a:cubicBezTo>
                <a:cubicBezTo>
                  <a:pt x="2266122" y="1437860"/>
                  <a:pt x="2289313" y="1302026"/>
                  <a:pt x="2302565" y="1146313"/>
                </a:cubicBezTo>
                <a:close/>
              </a:path>
            </a:pathLst>
          </a:custGeom>
          <a:noFill/>
          <a:ln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32" name="Freeform 31"/>
          <p:cNvSpPr/>
          <p:nvPr/>
        </p:nvSpPr>
        <p:spPr>
          <a:xfrm>
            <a:off x="1633332" y="2249558"/>
            <a:ext cx="8945217" cy="2994991"/>
          </a:xfrm>
          <a:custGeom>
            <a:avLst/>
            <a:gdLst>
              <a:gd name="connsiteX0" fmla="*/ 2951921 w 8945217"/>
              <a:gd name="connsiteY0" fmla="*/ 1229139 h 2994991"/>
              <a:gd name="connsiteX1" fmla="*/ 2951921 w 8945217"/>
              <a:gd name="connsiteY1" fmla="*/ 911086 h 2994991"/>
              <a:gd name="connsiteX2" fmla="*/ 2912165 w 8945217"/>
              <a:gd name="connsiteY2" fmla="*/ 692426 h 2994991"/>
              <a:gd name="connsiteX3" fmla="*/ 2554356 w 8945217"/>
              <a:gd name="connsiteY3" fmla="*/ 414130 h 2994991"/>
              <a:gd name="connsiteX4" fmla="*/ 1818860 w 8945217"/>
              <a:gd name="connsiteY4" fmla="*/ 354495 h 2994991"/>
              <a:gd name="connsiteX5" fmla="*/ 1341782 w 8945217"/>
              <a:gd name="connsiteY5" fmla="*/ 354495 h 2994991"/>
              <a:gd name="connsiteX6" fmla="*/ 765312 w 8945217"/>
              <a:gd name="connsiteY6" fmla="*/ 354495 h 2994991"/>
              <a:gd name="connsiteX7" fmla="*/ 268356 w 8945217"/>
              <a:gd name="connsiteY7" fmla="*/ 453886 h 2994991"/>
              <a:gd name="connsiteX8" fmla="*/ 9939 w 8945217"/>
              <a:gd name="connsiteY8" fmla="*/ 771939 h 2994991"/>
              <a:gd name="connsiteX9" fmla="*/ 208721 w 8945217"/>
              <a:gd name="connsiteY9" fmla="*/ 1427921 h 2994991"/>
              <a:gd name="connsiteX10" fmla="*/ 566530 w 8945217"/>
              <a:gd name="connsiteY10" fmla="*/ 2064026 h 2994991"/>
              <a:gd name="connsiteX11" fmla="*/ 1083365 w 8945217"/>
              <a:gd name="connsiteY11" fmla="*/ 2521226 h 2994991"/>
              <a:gd name="connsiteX12" fmla="*/ 3031434 w 8945217"/>
              <a:gd name="connsiteY12" fmla="*/ 2859156 h 2994991"/>
              <a:gd name="connsiteX13" fmla="*/ 3727173 w 8945217"/>
              <a:gd name="connsiteY13" fmla="*/ 2879034 h 2994991"/>
              <a:gd name="connsiteX14" fmla="*/ 5854147 w 8945217"/>
              <a:gd name="connsiteY14" fmla="*/ 2879034 h 2994991"/>
              <a:gd name="connsiteX15" fmla="*/ 7663069 w 8945217"/>
              <a:gd name="connsiteY15" fmla="*/ 2183295 h 2994991"/>
              <a:gd name="connsiteX16" fmla="*/ 8637104 w 8945217"/>
              <a:gd name="connsiteY16" fmla="*/ 1527313 h 2994991"/>
              <a:gd name="connsiteX17" fmla="*/ 8935278 w 8945217"/>
              <a:gd name="connsiteY17" fmla="*/ 791817 h 2994991"/>
              <a:gd name="connsiteX18" fmla="*/ 8577469 w 8945217"/>
              <a:gd name="connsiteY18" fmla="*/ 215347 h 2994991"/>
              <a:gd name="connsiteX19" fmla="*/ 7126356 w 8945217"/>
              <a:gd name="connsiteY19" fmla="*/ 16565 h 2994991"/>
              <a:gd name="connsiteX20" fmla="*/ 5794512 w 8945217"/>
              <a:gd name="connsiteY20" fmla="*/ 115956 h 2994991"/>
              <a:gd name="connsiteX21" fmla="*/ 5476460 w 8945217"/>
              <a:gd name="connsiteY21" fmla="*/ 453886 h 2994991"/>
              <a:gd name="connsiteX22" fmla="*/ 5396947 w 8945217"/>
              <a:gd name="connsiteY22" fmla="*/ 771939 h 2994991"/>
              <a:gd name="connsiteX23" fmla="*/ 5377069 w 8945217"/>
              <a:gd name="connsiteY23" fmla="*/ 1328530 h 2994991"/>
              <a:gd name="connsiteX24" fmla="*/ 5337312 w 8945217"/>
              <a:gd name="connsiteY24" fmla="*/ 1745973 h 2994991"/>
              <a:gd name="connsiteX25" fmla="*/ 5098773 w 8945217"/>
              <a:gd name="connsiteY25" fmla="*/ 2123660 h 2994991"/>
              <a:gd name="connsiteX26" fmla="*/ 4383156 w 8945217"/>
              <a:gd name="connsiteY26" fmla="*/ 2461591 h 2994991"/>
              <a:gd name="connsiteX27" fmla="*/ 3409121 w 8945217"/>
              <a:gd name="connsiteY27" fmla="*/ 2282686 h 2994991"/>
              <a:gd name="connsiteX28" fmla="*/ 2932043 w 8945217"/>
              <a:gd name="connsiteY28" fmla="*/ 1745973 h 2994991"/>
              <a:gd name="connsiteX29" fmla="*/ 2951921 w 8945217"/>
              <a:gd name="connsiteY29" fmla="*/ 1229139 h 2994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8945217" h="2994991">
                <a:moveTo>
                  <a:pt x="2951921" y="1229139"/>
                </a:moveTo>
                <a:cubicBezTo>
                  <a:pt x="2955234" y="1089991"/>
                  <a:pt x="2958547" y="1000538"/>
                  <a:pt x="2951921" y="911086"/>
                </a:cubicBezTo>
                <a:cubicBezTo>
                  <a:pt x="2945295" y="821634"/>
                  <a:pt x="2978426" y="775252"/>
                  <a:pt x="2912165" y="692426"/>
                </a:cubicBezTo>
                <a:cubicBezTo>
                  <a:pt x="2845904" y="609600"/>
                  <a:pt x="2736574" y="470452"/>
                  <a:pt x="2554356" y="414130"/>
                </a:cubicBezTo>
                <a:cubicBezTo>
                  <a:pt x="2372138" y="357808"/>
                  <a:pt x="2020956" y="364434"/>
                  <a:pt x="1818860" y="354495"/>
                </a:cubicBezTo>
                <a:cubicBezTo>
                  <a:pt x="1616764" y="344556"/>
                  <a:pt x="1341782" y="354495"/>
                  <a:pt x="1341782" y="354495"/>
                </a:cubicBezTo>
                <a:cubicBezTo>
                  <a:pt x="1166191" y="354495"/>
                  <a:pt x="944216" y="337930"/>
                  <a:pt x="765312" y="354495"/>
                </a:cubicBezTo>
                <a:cubicBezTo>
                  <a:pt x="586408" y="371060"/>
                  <a:pt x="394251" y="384312"/>
                  <a:pt x="268356" y="453886"/>
                </a:cubicBezTo>
                <a:cubicBezTo>
                  <a:pt x="142461" y="523460"/>
                  <a:pt x="19878" y="609600"/>
                  <a:pt x="9939" y="771939"/>
                </a:cubicBezTo>
                <a:cubicBezTo>
                  <a:pt x="0" y="934278"/>
                  <a:pt x="115956" y="1212573"/>
                  <a:pt x="208721" y="1427921"/>
                </a:cubicBezTo>
                <a:cubicBezTo>
                  <a:pt x="301486" y="1643269"/>
                  <a:pt x="420756" y="1881809"/>
                  <a:pt x="566530" y="2064026"/>
                </a:cubicBezTo>
                <a:cubicBezTo>
                  <a:pt x="712304" y="2246244"/>
                  <a:pt x="672548" y="2388704"/>
                  <a:pt x="1083365" y="2521226"/>
                </a:cubicBezTo>
                <a:cubicBezTo>
                  <a:pt x="1494182" y="2653748"/>
                  <a:pt x="2590799" y="2799521"/>
                  <a:pt x="3031434" y="2859156"/>
                </a:cubicBezTo>
                <a:cubicBezTo>
                  <a:pt x="3472069" y="2918791"/>
                  <a:pt x="3727173" y="2879034"/>
                  <a:pt x="3727173" y="2879034"/>
                </a:cubicBezTo>
                <a:cubicBezTo>
                  <a:pt x="4197625" y="2882347"/>
                  <a:pt x="5198164" y="2994991"/>
                  <a:pt x="5854147" y="2879034"/>
                </a:cubicBezTo>
                <a:cubicBezTo>
                  <a:pt x="6510130" y="2763078"/>
                  <a:pt x="7199243" y="2408582"/>
                  <a:pt x="7663069" y="2183295"/>
                </a:cubicBezTo>
                <a:cubicBezTo>
                  <a:pt x="8126895" y="1958008"/>
                  <a:pt x="8425069" y="1759226"/>
                  <a:pt x="8637104" y="1527313"/>
                </a:cubicBezTo>
                <a:cubicBezTo>
                  <a:pt x="8849139" y="1295400"/>
                  <a:pt x="8945217" y="1010478"/>
                  <a:pt x="8935278" y="791817"/>
                </a:cubicBezTo>
                <a:cubicBezTo>
                  <a:pt x="8925339" y="573156"/>
                  <a:pt x="8878956" y="344556"/>
                  <a:pt x="8577469" y="215347"/>
                </a:cubicBezTo>
                <a:cubicBezTo>
                  <a:pt x="8275982" y="86138"/>
                  <a:pt x="7590182" y="33130"/>
                  <a:pt x="7126356" y="16565"/>
                </a:cubicBezTo>
                <a:cubicBezTo>
                  <a:pt x="6662530" y="0"/>
                  <a:pt x="6069495" y="43069"/>
                  <a:pt x="5794512" y="115956"/>
                </a:cubicBezTo>
                <a:cubicBezTo>
                  <a:pt x="5519529" y="188843"/>
                  <a:pt x="5542721" y="344556"/>
                  <a:pt x="5476460" y="453886"/>
                </a:cubicBezTo>
                <a:cubicBezTo>
                  <a:pt x="5410199" y="563216"/>
                  <a:pt x="5413512" y="626165"/>
                  <a:pt x="5396947" y="771939"/>
                </a:cubicBezTo>
                <a:cubicBezTo>
                  <a:pt x="5380382" y="917713"/>
                  <a:pt x="5387008" y="1166191"/>
                  <a:pt x="5377069" y="1328530"/>
                </a:cubicBezTo>
                <a:cubicBezTo>
                  <a:pt x="5367130" y="1490869"/>
                  <a:pt x="5383695" y="1613451"/>
                  <a:pt x="5337312" y="1745973"/>
                </a:cubicBezTo>
                <a:cubicBezTo>
                  <a:pt x="5290929" y="1878495"/>
                  <a:pt x="5257799" y="2004390"/>
                  <a:pt x="5098773" y="2123660"/>
                </a:cubicBezTo>
                <a:cubicBezTo>
                  <a:pt x="4939747" y="2242930"/>
                  <a:pt x="4664765" y="2435087"/>
                  <a:pt x="4383156" y="2461591"/>
                </a:cubicBezTo>
                <a:cubicBezTo>
                  <a:pt x="4101547" y="2488095"/>
                  <a:pt x="3650973" y="2401956"/>
                  <a:pt x="3409121" y="2282686"/>
                </a:cubicBezTo>
                <a:cubicBezTo>
                  <a:pt x="3167269" y="2163416"/>
                  <a:pt x="3008243" y="1921564"/>
                  <a:pt x="2932043" y="1745973"/>
                </a:cubicBezTo>
                <a:cubicBezTo>
                  <a:pt x="2855843" y="1570382"/>
                  <a:pt x="2948608" y="1368287"/>
                  <a:pt x="2951921" y="1229139"/>
                </a:cubicBezTo>
                <a:close/>
              </a:path>
            </a:pathLst>
          </a:custGeom>
          <a:noFill/>
          <a:ln>
            <a:solidFill>
              <a:schemeClr val="accent6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5087939" y="-1323975"/>
              <a:ext cx="600075" cy="2081213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60581" y="-1344856"/>
                <a:ext cx="654071" cy="21168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28067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51425" y="3509964"/>
              <a:ext cx="363538" cy="434975"/>
            </p14:xfrm>
          </p:contentPart>
        </mc:Choice>
        <mc:Fallback xmlns="">
          <p:pic>
            <p:nvPicPr>
              <p:cNvPr id="728067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42067" y="3503123"/>
                <a:ext cx="385494" cy="4533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28068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53163" y="3005138"/>
              <a:ext cx="322262" cy="436562"/>
            </p14:xfrm>
          </p:contentPart>
        </mc:Choice>
        <mc:Fallback xmlns="">
          <p:pic>
            <p:nvPicPr>
              <p:cNvPr id="728068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2361" y="2995421"/>
                <a:ext cx="338105" cy="4570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28069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50126" y="3525838"/>
              <a:ext cx="423863" cy="430212"/>
            </p14:xfrm>
          </p:contentPart>
        </mc:Choice>
        <mc:Fallback xmlns="">
          <p:pic>
            <p:nvPicPr>
              <p:cNvPr id="728069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340763" y="3520078"/>
                <a:ext cx="435747" cy="4471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28070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38601" y="3498850"/>
              <a:ext cx="309563" cy="527050"/>
            </p14:xfrm>
          </p:contentPart>
        </mc:Choice>
        <mc:Fallback xmlns="">
          <p:pic>
            <p:nvPicPr>
              <p:cNvPr id="728070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029602" y="3491290"/>
                <a:ext cx="329721" cy="54541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203876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VA"/>
          <p:cNvSpPr txBox="1"/>
          <p:nvPr/>
        </p:nvSpPr>
        <p:spPr>
          <a:xfrm>
            <a:off x="5807968" y="200834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prstClr val="white">
                    <a:lumMod val="85000"/>
                  </a:prstClr>
                </a:solidFill>
              </a:rPr>
              <a:t>Boundary value analysis</a:t>
            </a:r>
            <a:endParaRPr lang="en-SG" sz="2000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33" name="Content Placeholder 3"/>
          <p:cNvSpPr>
            <a:spLocks noGrp="1"/>
          </p:cNvSpPr>
          <p:nvPr>
            <p:ph idx="1"/>
          </p:nvPr>
        </p:nvSpPr>
        <p:spPr>
          <a:xfrm>
            <a:off x="1826821" y="1591040"/>
            <a:ext cx="8229600" cy="1311128"/>
          </a:xfrm>
        </p:spPr>
        <p:txBody>
          <a:bodyPr>
            <a:spAutoFit/>
          </a:bodyPr>
          <a:lstStyle/>
          <a:p>
            <a:pPr>
              <a:buNone/>
            </a:pPr>
            <a:r>
              <a:rPr lang="en-US" dirty="0" smtClean="0">
                <a:solidFill>
                  <a:schemeClr val="bg1"/>
                </a:solidFill>
              </a:rPr>
              <a:t>What are the boundary values for </a:t>
            </a:r>
            <a:r>
              <a:rPr lang="en-US" i="1" dirty="0" err="1" smtClean="0">
                <a:solidFill>
                  <a:schemeClr val="bg1"/>
                </a:solidFill>
              </a:rPr>
              <a:t>i</a:t>
            </a:r>
            <a:r>
              <a:rPr lang="en-US" dirty="0" smtClean="0">
                <a:solidFill>
                  <a:schemeClr val="bg1"/>
                </a:solidFill>
              </a:rPr>
              <a:t>?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Text Box 4"/>
          <p:cNvSpPr txBox="1">
            <a:spLocks noChangeArrowheads="1"/>
          </p:cNvSpPr>
          <p:nvPr/>
        </p:nvSpPr>
        <p:spPr bwMode="auto">
          <a:xfrm>
            <a:off x="1847528" y="3068961"/>
            <a:ext cx="8467106" cy="1428083"/>
          </a:xfrm>
          <a:prstGeom prst="rect">
            <a:avLst/>
          </a:prstGeom>
          <a:noFill/>
          <a:ln w="28575">
            <a:solidFill>
              <a:schemeClr val="bg1">
                <a:lumMod val="85000"/>
              </a:schemeClr>
            </a:solidFill>
            <a:prstDash val="sysDot"/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/>
            <a:r>
              <a:rPr lang="en-US" sz="2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isPrimeNumber</a:t>
            </a:r>
            <a:r>
              <a:rPr lang="en-US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</a:t>
            </a:r>
            <a:r>
              <a:rPr lang="en-US" sz="2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</a:t>
            </a:r>
            <a:r>
              <a:rPr lang="en-US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  <a:r>
              <a:rPr lang="en-US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):</a:t>
            </a:r>
            <a:r>
              <a:rPr lang="en-US" sz="2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boolean</a:t>
            </a:r>
            <a:endParaRPr lang="en-US" sz="2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958850" eaLnBrk="0" hangingPunct="0">
              <a:lnSpc>
                <a:spcPct val="120000"/>
              </a:lnSpc>
            </a:pPr>
            <a:r>
              <a:rPr lang="en-US" altLang="en-US" sz="2200" dirty="0">
                <a:solidFill>
                  <a:prstClr val="white"/>
                </a:solidFill>
              </a:rPr>
              <a:t>Description: Checks if </a:t>
            </a:r>
            <a:r>
              <a:rPr lang="en-US" altLang="en-US" sz="2200" i="1" dirty="0" err="1">
                <a:solidFill>
                  <a:prstClr val="white"/>
                </a:solidFill>
              </a:rPr>
              <a:t>i</a:t>
            </a:r>
            <a:r>
              <a:rPr lang="en-US" altLang="en-US" sz="2200" dirty="0">
                <a:solidFill>
                  <a:prstClr val="white"/>
                </a:solidFill>
              </a:rPr>
              <a:t> is a prime number. </a:t>
            </a:r>
            <a:br>
              <a:rPr lang="en-US" altLang="en-US" sz="2200" dirty="0">
                <a:solidFill>
                  <a:prstClr val="white"/>
                </a:solidFill>
              </a:rPr>
            </a:br>
            <a:r>
              <a:rPr lang="en-US" altLang="en-US" sz="2200" dirty="0">
                <a:solidFill>
                  <a:prstClr val="white"/>
                </a:solidFill>
              </a:rPr>
              <a:t>Returns true if </a:t>
            </a:r>
            <a:r>
              <a:rPr lang="en-US" altLang="en-US" sz="2200" i="1" dirty="0" err="1">
                <a:solidFill>
                  <a:prstClr val="white"/>
                </a:solidFill>
              </a:rPr>
              <a:t>i</a:t>
            </a:r>
            <a:r>
              <a:rPr lang="en-US" altLang="en-US" sz="2200" dirty="0">
                <a:solidFill>
                  <a:prstClr val="white"/>
                </a:solidFill>
              </a:rPr>
              <a:t> is a prime number,  false otherwise.</a:t>
            </a:r>
          </a:p>
        </p:txBody>
      </p:sp>
      <p:sp>
        <p:nvSpPr>
          <p:cNvPr id="8" name="Flowchart: Connector 7"/>
          <p:cNvSpPr/>
          <p:nvPr/>
        </p:nvSpPr>
        <p:spPr>
          <a:xfrm>
            <a:off x="4724400" y="4781341"/>
            <a:ext cx="1524000" cy="1524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Prime numbers</a:t>
            </a:r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9" name="Flowchart: Connector 8"/>
          <p:cNvSpPr/>
          <p:nvPr/>
        </p:nvSpPr>
        <p:spPr>
          <a:xfrm>
            <a:off x="4724400" y="4781341"/>
            <a:ext cx="1524000" cy="1524000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Not prime numbers</a:t>
            </a:r>
            <a:endParaRPr lang="en-SG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5087939" y="-1323975"/>
              <a:ext cx="600075" cy="2081213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60581" y="-1344856"/>
                <a:ext cx="654071" cy="21168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Ink 10"/>
              <p14:cNvContentPartPr/>
              <p14:nvPr/>
            </p14:nvContentPartPr>
            <p14:xfrm>
              <a:off x="5343899" y="-1306695"/>
              <a:ext cx="44955" cy="1285253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23040" y="-1326856"/>
                <a:ext cx="91708" cy="133133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650623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Motion origin="layout" pathEditMode="relative">
                                      <p:cBhvr from="" to="">
                                        <p:cTn id="2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to x="-12691" y="281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Motion origin="layout" pathEditMode="relative">
                                      <p:cBhvr from="" to=""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to x="6504" y="2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uild="p"/>
      <p:bldP spid="35" grpId="0" animBg="1"/>
      <p:bldP spid="8" grpId="0" animBg="1"/>
      <p:bldP spid="8" grpId="1" animBg="1"/>
      <p:bldP spid="9" grpId="0" animBg="1"/>
      <p:bldP spid="9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VA"/>
          <p:cNvSpPr txBox="1"/>
          <p:nvPr/>
        </p:nvSpPr>
        <p:spPr>
          <a:xfrm>
            <a:off x="5807968" y="200834"/>
            <a:ext cx="180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prstClr val="white">
                    <a:lumMod val="85000"/>
                  </a:prstClr>
                </a:solidFill>
              </a:rPr>
              <a:t>Boundary value analysis</a:t>
            </a:r>
            <a:endParaRPr lang="en-SG" sz="2000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33" name="Content Placeholder 3"/>
          <p:cNvSpPr>
            <a:spLocks noGrp="1"/>
          </p:cNvSpPr>
          <p:nvPr>
            <p:ph idx="1"/>
          </p:nvPr>
        </p:nvSpPr>
        <p:spPr>
          <a:xfrm>
            <a:off x="1826821" y="1591040"/>
            <a:ext cx="8229600" cy="1311128"/>
          </a:xfrm>
        </p:spPr>
        <p:txBody>
          <a:bodyPr>
            <a:spAutoFit/>
          </a:bodyPr>
          <a:lstStyle/>
          <a:p>
            <a:pPr>
              <a:buNone/>
            </a:pPr>
            <a:r>
              <a:rPr lang="en-US" dirty="0" smtClean="0"/>
              <a:t>What are the boundary values for </a:t>
            </a:r>
            <a:r>
              <a:rPr lang="en-US" i="1" dirty="0" err="1" smtClean="0"/>
              <a:t>i</a:t>
            </a:r>
            <a:r>
              <a:rPr lang="en-US" dirty="0" smtClean="0"/>
              <a:t>?</a:t>
            </a:r>
          </a:p>
          <a:p>
            <a:endParaRPr lang="en-US" dirty="0"/>
          </a:p>
        </p:txBody>
      </p:sp>
      <p:sp>
        <p:nvSpPr>
          <p:cNvPr id="35" name="Text Box 4"/>
          <p:cNvSpPr txBox="1">
            <a:spLocks noChangeArrowheads="1"/>
          </p:cNvSpPr>
          <p:nvPr/>
        </p:nvSpPr>
        <p:spPr bwMode="auto">
          <a:xfrm>
            <a:off x="1847528" y="3068961"/>
            <a:ext cx="8467106" cy="1428083"/>
          </a:xfrm>
          <a:prstGeom prst="rect">
            <a:avLst/>
          </a:prstGeom>
          <a:noFill/>
          <a:ln w="28575">
            <a:solidFill>
              <a:schemeClr val="bg1">
                <a:lumMod val="85000"/>
              </a:schemeClr>
            </a:solidFill>
            <a:prstDash val="sysDot"/>
            <a:miter lim="800000"/>
            <a:headEnd/>
            <a:tailEnd/>
          </a:ln>
        </p:spPr>
        <p:txBody>
          <a:bodyPr wrap="square" lIns="95713" tIns="91440" rIns="95713" bIns="91440">
            <a:spAutoFit/>
          </a:bodyPr>
          <a:lstStyle/>
          <a:p>
            <a:pPr defTabSz="958850"/>
            <a:r>
              <a:rPr lang="en-US" sz="2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isPrimeNumber</a:t>
            </a:r>
            <a:r>
              <a:rPr lang="en-US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</a:t>
            </a:r>
            <a:r>
              <a:rPr lang="en-US" sz="2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</a:t>
            </a:r>
            <a:r>
              <a:rPr lang="en-US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  <a:r>
              <a:rPr lang="en-US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):</a:t>
            </a:r>
            <a:r>
              <a:rPr lang="en-US" sz="2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boolean</a:t>
            </a:r>
            <a:endParaRPr lang="en-US" sz="2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958850" eaLnBrk="0" hangingPunct="0">
              <a:lnSpc>
                <a:spcPct val="120000"/>
              </a:lnSpc>
            </a:pPr>
            <a:r>
              <a:rPr lang="en-US" altLang="en-US" sz="2200" dirty="0">
                <a:solidFill>
                  <a:prstClr val="white">
                    <a:lumMod val="85000"/>
                  </a:prstClr>
                </a:solidFill>
              </a:rPr>
              <a:t>Description: Checks if </a:t>
            </a:r>
            <a:r>
              <a:rPr lang="en-US" altLang="en-US" sz="2200" i="1" dirty="0" err="1">
                <a:solidFill>
                  <a:prstClr val="white">
                    <a:lumMod val="85000"/>
                  </a:prstClr>
                </a:solidFill>
              </a:rPr>
              <a:t>i</a:t>
            </a:r>
            <a:r>
              <a:rPr lang="en-US" altLang="en-US" sz="2200" dirty="0">
                <a:solidFill>
                  <a:prstClr val="white">
                    <a:lumMod val="85000"/>
                  </a:prstClr>
                </a:solidFill>
              </a:rPr>
              <a:t> is a prime number. </a:t>
            </a:r>
            <a:br>
              <a:rPr lang="en-US" altLang="en-US" sz="2200" dirty="0">
                <a:solidFill>
                  <a:prstClr val="white">
                    <a:lumMod val="85000"/>
                  </a:prstClr>
                </a:solidFill>
              </a:rPr>
            </a:br>
            <a:r>
              <a:rPr lang="en-US" altLang="en-US" sz="2200" dirty="0">
                <a:solidFill>
                  <a:prstClr val="white">
                    <a:lumMod val="85000"/>
                  </a:prstClr>
                </a:solidFill>
              </a:rPr>
              <a:t>Returns true if </a:t>
            </a:r>
            <a:r>
              <a:rPr lang="en-US" altLang="en-US" sz="2200" i="1" dirty="0" err="1">
                <a:solidFill>
                  <a:prstClr val="white">
                    <a:lumMod val="85000"/>
                  </a:prstClr>
                </a:solidFill>
              </a:rPr>
              <a:t>i</a:t>
            </a:r>
            <a:r>
              <a:rPr lang="en-US" altLang="en-US" sz="2200" dirty="0">
                <a:solidFill>
                  <a:prstClr val="white">
                    <a:lumMod val="85000"/>
                  </a:prstClr>
                </a:solidFill>
              </a:rPr>
              <a:t> is a prime number,  false otherwise.</a:t>
            </a:r>
          </a:p>
        </p:txBody>
      </p:sp>
      <p:pic>
        <p:nvPicPr>
          <p:cNvPr id="2" name="PPIndicator201403211150313732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0"/>
            <a:ext cx="1524000" cy="10668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5343899" y="-1306695"/>
              <a:ext cx="44595" cy="1285253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23040" y="-1326856"/>
                <a:ext cx="91348" cy="13313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k 7"/>
              <p14:cNvContentPartPr/>
              <p14:nvPr/>
            </p14:nvContentPartPr>
            <p14:xfrm>
              <a:off x="5087939" y="-1323975"/>
              <a:ext cx="600075" cy="2081213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060581" y="-1344856"/>
                <a:ext cx="654071" cy="211685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50692646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2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2362468 0.3403563 0.02362468 0.3403563 0.04724935 0.6807125 E" pathEditMode="relative" ptsTypes="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3" grpId="0"/>
      <p:bldP spid="35" grpId="0" animBg="1"/>
    </p:bldLst>
  </p:timing>
</p:sld>
</file>

<file path=ppt/theme/theme1.xml><?xml version="1.0" encoding="utf-8"?>
<a:theme xmlns:a="http://schemas.openxmlformats.org/drawingml/2006/main" name="4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5355</TotalTime>
  <Words>1508</Words>
  <Application>Microsoft Office PowerPoint</Application>
  <PresentationFormat>Widescreen</PresentationFormat>
  <Paragraphs>747</Paragraphs>
  <Slides>36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Calibri</vt:lpstr>
      <vt:lpstr>Wingdings</vt:lpstr>
      <vt:lpstr>Arial</vt:lpstr>
      <vt:lpstr>4_green-UP</vt:lpstr>
      <vt:lpstr>2_green-UP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workshop;akshay.narayan@nus.edu.sg</dc:creator>
  <cp:lastModifiedBy>Akshay Narayan</cp:lastModifiedBy>
  <cp:revision>236</cp:revision>
  <dcterms:created xsi:type="dcterms:W3CDTF">2006-08-16T00:00:00Z</dcterms:created>
  <dcterms:modified xsi:type="dcterms:W3CDTF">2020-10-30T15:10:10Z</dcterms:modified>
</cp:coreProperties>
</file>

<file path=docProps/thumbnail.jpeg>
</file>